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7" r:id="rId5"/>
    <p:sldId id="260" r:id="rId6"/>
    <p:sldId id="264" r:id="rId7"/>
    <p:sldId id="261" r:id="rId8"/>
    <p:sldId id="263" r:id="rId9"/>
    <p:sldId id="262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E18347-F7A6-7EFF-9A49-3855A4FEFB6A}" v="5" dt="2025-01-30T15:34:42.680"/>
    <p1510:client id="{84A6AF48-1836-43F1-AB87-AD9042154219}" v="33" dt="2025-01-30T11:59:22.1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1005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6C744-8561-4A46-BF2D-E210CEE8FA88}" type="datetimeFigureOut">
              <a:rPr lang="es-ES" smtClean="0"/>
              <a:t>31/01/2025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4E42B8-18E3-46A9-A9B7-739B3581AF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6419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4E42B8-18E3-46A9-A9B7-739B3581AF70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5260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AA6448-DFE7-1D13-D30F-E1BDFFAEC8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173DAC7-1BE4-6CCB-4E63-B8A861DE69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C9CA93-0460-6BB3-4EDB-C8F46EB7F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30DBA-9975-4FF4-8EF3-5E15DFF4973E}" type="datetimeFigureOut">
              <a:rPr lang="es-ES" smtClean="0"/>
              <a:t>31/01/2025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25F842-451A-6293-0C3D-B4871CAA3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A7D3E6-BB39-4298-21B6-2A4F36493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3081-7FD9-4619-9AC7-5FE21530FF6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572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B3FFF7-A2DB-2C4F-4D2D-262E11BD2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9426C98-9913-66FB-F959-2F6C1786AB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A12FC5-809D-D5BD-82C5-8FA2162BF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30DBA-9975-4FF4-8EF3-5E15DFF4973E}" type="datetimeFigureOut">
              <a:rPr lang="es-ES" smtClean="0"/>
              <a:t>31/01/2025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40E7B4-9CAD-E642-C9EE-A140E35EB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7AAB07-EC5B-08B1-63AA-AD690A74A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3081-7FD9-4619-9AC7-5FE21530FF6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9209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E05B52F-460B-8FA1-B89B-2CEB72B1C2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BB5B198-2DD1-9F1D-1C80-AD3A21815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37C874-8123-B7FD-548C-9853C0564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30DBA-9975-4FF4-8EF3-5E15DFF4973E}" type="datetimeFigureOut">
              <a:rPr lang="es-ES" smtClean="0"/>
              <a:t>31/01/2025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6AAD38-10CD-3F19-7B92-ACF9255AF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14B323-3985-B620-8E1B-FFF1101F1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3081-7FD9-4619-9AC7-5FE21530FF6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8171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5CBCDF-9050-CD99-08CC-280F18235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622230-E9F5-48D2-380B-E3EA05816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19B883-7FB3-A92F-F39D-D45019354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30DBA-9975-4FF4-8EF3-5E15DFF4973E}" type="datetimeFigureOut">
              <a:rPr lang="es-ES" smtClean="0"/>
              <a:t>31/01/2025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FBC0DA-1E3D-C889-9769-3A43C3D6E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1FD9BA-14E3-0A24-64B9-A4E63802B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3081-7FD9-4619-9AC7-5FE21530FF6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1609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C31989-57CE-19E3-55C0-A2D70999E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A48FF4B-C8CF-B798-A316-1AF5183E2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E0533A-CCA2-7303-0846-2C785AC5F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30DBA-9975-4FF4-8EF3-5E15DFF4973E}" type="datetimeFigureOut">
              <a:rPr lang="es-ES" smtClean="0"/>
              <a:t>31/01/2025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2A85FE-0C3A-4CE7-CE49-BC8C142E5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7236BB-1E57-1775-4672-892DFA32F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3081-7FD9-4619-9AC7-5FE21530FF6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2703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25793D-82D0-C54B-8D88-8F419A7E8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4113FE-2E42-464E-3D1E-BF1B5A915B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F5742A-AB95-817B-A0D5-DCBAE358B4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1A9BE08-5E16-95F2-60B8-4EAD316AF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30DBA-9975-4FF4-8EF3-5E15DFF4973E}" type="datetimeFigureOut">
              <a:rPr lang="es-ES" smtClean="0"/>
              <a:t>31/01/2025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C9A6379-3C60-A35C-0F2A-1ACD2A5EB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3B78C56-D523-1968-327A-142BCD275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3081-7FD9-4619-9AC7-5FE21530FF6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5555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8D6BEE-70E6-5733-96B3-64CB458CC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5BC9D2-D8AB-3EB5-0290-5643FCB392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49E2251-A97A-8A17-01E3-971D027775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75CBE78-0B18-BEE5-172A-E08F560757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365CC16-46F6-2366-744B-09EE679125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0B8438A-2BD5-8AC8-B2D7-BFE899C36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30DBA-9975-4FF4-8EF3-5E15DFF4973E}" type="datetimeFigureOut">
              <a:rPr lang="es-ES" smtClean="0"/>
              <a:t>31/01/2025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7A453EF-3A7F-9E1E-72E0-FC3F1EE6B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A0391A5-50DC-71A5-5E60-0D60681F7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3081-7FD9-4619-9AC7-5FE21530FF6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2364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4699C7-CFB0-1190-9F2C-A5D8AE823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03DB3C0-9C8F-78B7-EA20-79A86E496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30DBA-9975-4FF4-8EF3-5E15DFF4973E}" type="datetimeFigureOut">
              <a:rPr lang="es-ES" smtClean="0"/>
              <a:t>31/01/2025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EE0A016-CF0F-42F6-1A8A-E902A7F08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7FECE4-D374-EB89-65B0-735B39C52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3081-7FD9-4619-9AC7-5FE21530FF6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3381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3A865D1-B078-773D-C720-035C35C1C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30DBA-9975-4FF4-8EF3-5E15DFF4973E}" type="datetimeFigureOut">
              <a:rPr lang="es-ES" smtClean="0"/>
              <a:t>31/01/2025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FD4915B-8153-DAF4-ECED-E9858989E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0E5F0BD-8998-3E03-56B9-06BEBDF56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3081-7FD9-4619-9AC7-5FE21530FF6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4219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23F917-56AA-F6F2-1D6E-CCD837B52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9D1195-4013-A69F-0640-5EDB04BA9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7AB08C1-0D5D-75C2-4492-85973D6723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A15269B-D1ED-00E5-1048-23651D3F8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30DBA-9975-4FF4-8EF3-5E15DFF4973E}" type="datetimeFigureOut">
              <a:rPr lang="es-ES" smtClean="0"/>
              <a:t>31/01/2025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87E8AA-9707-BABC-C969-1E235EE13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B832BE6-1826-5E76-95C6-88C4BA83C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3081-7FD9-4619-9AC7-5FE21530FF6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6726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E4EDDD-72DF-76C8-3973-CE9B36747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79B4AD2-76AA-1556-8E15-666D3A4566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9F4DCDB-EE22-724F-5316-A9CD765EB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049D995-7E04-8CEC-F0A1-E8A1F649C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30DBA-9975-4FF4-8EF3-5E15DFF4973E}" type="datetimeFigureOut">
              <a:rPr lang="es-ES" smtClean="0"/>
              <a:t>31/01/2025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EFFECE7-25CC-6EAC-DCC9-C8999D239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E214A7-41AF-FE27-7F75-A28661216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3081-7FD9-4619-9AC7-5FE21530FF6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0087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0EAA0B8-6430-9201-B670-296FD46EB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B003F1-BCEC-7ABF-BAD0-2F4C3AE05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BAC262-C997-F385-BC04-F3916CC5CD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DD30DBA-9975-4FF4-8EF3-5E15DFF4973E}" type="datetimeFigureOut">
              <a:rPr lang="es-ES" smtClean="0"/>
              <a:t>31/01/2025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8C57DA-BB4A-B5D2-9303-E72B1F3D25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74A5E6-AF50-E07B-E3C8-D79C3AE629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153081-7FD9-4619-9AC7-5FE21530FF6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9702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8630" y="166256"/>
            <a:ext cx="11734073" cy="6400543"/>
          </a:xfrm>
          <a:custGeom>
            <a:avLst/>
            <a:gdLst/>
            <a:ahLst/>
            <a:cxnLst/>
            <a:rect l="l" t="t" r="r" b="b"/>
            <a:pathLst>
              <a:path w="19350355" h="10554970">
                <a:moveTo>
                  <a:pt x="19350196" y="0"/>
                </a:moveTo>
                <a:lnTo>
                  <a:pt x="0" y="0"/>
                </a:lnTo>
                <a:lnTo>
                  <a:pt x="0" y="10554652"/>
                </a:lnTo>
                <a:lnTo>
                  <a:pt x="19350196" y="10554652"/>
                </a:lnTo>
                <a:lnTo>
                  <a:pt x="19350196" y="0"/>
                </a:lnTo>
                <a:close/>
              </a:path>
            </a:pathLst>
          </a:custGeom>
          <a:solidFill>
            <a:srgbClr val="0061C7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grpSp>
        <p:nvGrpSpPr>
          <p:cNvPr id="4" name="object 4"/>
          <p:cNvGrpSpPr/>
          <p:nvPr/>
        </p:nvGrpSpPr>
        <p:grpSpPr>
          <a:xfrm>
            <a:off x="895715" y="705772"/>
            <a:ext cx="10382881" cy="435123"/>
            <a:chOff x="1476394" y="1163870"/>
            <a:chExt cx="17122140" cy="717550"/>
          </a:xfrm>
        </p:grpSpPr>
        <p:sp>
          <p:nvSpPr>
            <p:cNvPr id="5" name="object 5"/>
            <p:cNvSpPr/>
            <p:nvPr/>
          </p:nvSpPr>
          <p:spPr>
            <a:xfrm>
              <a:off x="1476387" y="1163871"/>
              <a:ext cx="17122140" cy="717550"/>
            </a:xfrm>
            <a:custGeom>
              <a:avLst/>
              <a:gdLst/>
              <a:ahLst/>
              <a:cxnLst/>
              <a:rect l="l" t="t" r="r" b="b"/>
              <a:pathLst>
                <a:path w="17122140" h="717550">
                  <a:moveTo>
                    <a:pt x="71742" y="204508"/>
                  </a:moveTo>
                  <a:lnTo>
                    <a:pt x="65405" y="205511"/>
                  </a:lnTo>
                  <a:lnTo>
                    <a:pt x="47599" y="207797"/>
                  </a:lnTo>
                  <a:lnTo>
                    <a:pt x="41732" y="208165"/>
                  </a:lnTo>
                  <a:lnTo>
                    <a:pt x="30022" y="208165"/>
                  </a:lnTo>
                  <a:lnTo>
                    <a:pt x="24168" y="207797"/>
                  </a:lnTo>
                  <a:lnTo>
                    <a:pt x="0" y="204508"/>
                  </a:lnTo>
                  <a:lnTo>
                    <a:pt x="4025" y="299313"/>
                  </a:lnTo>
                  <a:lnTo>
                    <a:pt x="4826" y="322668"/>
                  </a:lnTo>
                  <a:lnTo>
                    <a:pt x="5397" y="346252"/>
                  </a:lnTo>
                  <a:lnTo>
                    <a:pt x="5740" y="370065"/>
                  </a:lnTo>
                  <a:lnTo>
                    <a:pt x="5854" y="394119"/>
                  </a:lnTo>
                  <a:lnTo>
                    <a:pt x="5740" y="544106"/>
                  </a:lnTo>
                  <a:lnTo>
                    <a:pt x="5397" y="567994"/>
                  </a:lnTo>
                  <a:lnTo>
                    <a:pt x="4826" y="591693"/>
                  </a:lnTo>
                  <a:lnTo>
                    <a:pt x="4025" y="615200"/>
                  </a:lnTo>
                  <a:lnTo>
                    <a:pt x="0" y="707453"/>
                  </a:lnTo>
                  <a:lnTo>
                    <a:pt x="17386" y="706348"/>
                  </a:lnTo>
                  <a:lnTo>
                    <a:pt x="35877" y="705993"/>
                  </a:lnTo>
                  <a:lnTo>
                    <a:pt x="54356" y="706348"/>
                  </a:lnTo>
                  <a:lnTo>
                    <a:pt x="71742" y="707453"/>
                  </a:lnTo>
                  <a:lnTo>
                    <a:pt x="69634" y="661708"/>
                  </a:lnTo>
                  <a:lnTo>
                    <a:pt x="66916" y="591693"/>
                  </a:lnTo>
                  <a:lnTo>
                    <a:pt x="66344" y="567994"/>
                  </a:lnTo>
                  <a:lnTo>
                    <a:pt x="66001" y="544106"/>
                  </a:lnTo>
                  <a:lnTo>
                    <a:pt x="65900" y="520039"/>
                  </a:lnTo>
                  <a:lnTo>
                    <a:pt x="66001" y="370065"/>
                  </a:lnTo>
                  <a:lnTo>
                    <a:pt x="66344" y="346252"/>
                  </a:lnTo>
                  <a:lnTo>
                    <a:pt x="66916" y="322668"/>
                  </a:lnTo>
                  <a:lnTo>
                    <a:pt x="67716" y="299313"/>
                  </a:lnTo>
                  <a:lnTo>
                    <a:pt x="71742" y="204508"/>
                  </a:lnTo>
                  <a:close/>
                </a:path>
                <a:path w="17122140" h="717550">
                  <a:moveTo>
                    <a:pt x="461086" y="479767"/>
                  </a:moveTo>
                  <a:lnTo>
                    <a:pt x="455091" y="430301"/>
                  </a:lnTo>
                  <a:lnTo>
                    <a:pt x="438213" y="395211"/>
                  </a:lnTo>
                  <a:lnTo>
                    <a:pt x="404990" y="366217"/>
                  </a:lnTo>
                  <a:lnTo>
                    <a:pt x="364236" y="353860"/>
                  </a:lnTo>
                  <a:lnTo>
                    <a:pt x="343573" y="352399"/>
                  </a:lnTo>
                  <a:lnTo>
                    <a:pt x="324421" y="353479"/>
                  </a:lnTo>
                  <a:lnTo>
                    <a:pt x="275285" y="369608"/>
                  </a:lnTo>
                  <a:lnTo>
                    <a:pt x="236855" y="403440"/>
                  </a:lnTo>
                  <a:lnTo>
                    <a:pt x="226072" y="418274"/>
                  </a:lnTo>
                  <a:lnTo>
                    <a:pt x="224624" y="418274"/>
                  </a:lnTo>
                  <a:lnTo>
                    <a:pt x="224751" y="403644"/>
                  </a:lnTo>
                  <a:lnTo>
                    <a:pt x="225171" y="389001"/>
                  </a:lnTo>
                  <a:lnTo>
                    <a:pt x="225844" y="374357"/>
                  </a:lnTo>
                  <a:lnTo>
                    <a:pt x="226809" y="359714"/>
                  </a:lnTo>
                  <a:lnTo>
                    <a:pt x="205701" y="363004"/>
                  </a:lnTo>
                  <a:lnTo>
                    <a:pt x="201422" y="363372"/>
                  </a:lnTo>
                  <a:lnTo>
                    <a:pt x="190792" y="363143"/>
                  </a:lnTo>
                  <a:lnTo>
                    <a:pt x="183057" y="362458"/>
                  </a:lnTo>
                  <a:lnTo>
                    <a:pt x="174320" y="361315"/>
                  </a:lnTo>
                  <a:lnTo>
                    <a:pt x="164566" y="359714"/>
                  </a:lnTo>
                  <a:lnTo>
                    <a:pt x="166243" y="375754"/>
                  </a:lnTo>
                  <a:lnTo>
                    <a:pt x="169341" y="427431"/>
                  </a:lnTo>
                  <a:lnTo>
                    <a:pt x="170370" y="479933"/>
                  </a:lnTo>
                  <a:lnTo>
                    <a:pt x="170446" y="572757"/>
                  </a:lnTo>
                  <a:lnTo>
                    <a:pt x="170167" y="606526"/>
                  </a:lnTo>
                  <a:lnTo>
                    <a:pt x="168630" y="659625"/>
                  </a:lnTo>
                  <a:lnTo>
                    <a:pt x="164566" y="707466"/>
                  </a:lnTo>
                  <a:lnTo>
                    <a:pt x="181229" y="706361"/>
                  </a:lnTo>
                  <a:lnTo>
                    <a:pt x="197535" y="706005"/>
                  </a:lnTo>
                  <a:lnTo>
                    <a:pt x="213817" y="706361"/>
                  </a:lnTo>
                  <a:lnTo>
                    <a:pt x="230479" y="707466"/>
                  </a:lnTo>
                  <a:lnTo>
                    <a:pt x="228803" y="692391"/>
                  </a:lnTo>
                  <a:lnTo>
                    <a:pt x="225717" y="641946"/>
                  </a:lnTo>
                  <a:lnTo>
                    <a:pt x="224688" y="589432"/>
                  </a:lnTo>
                  <a:lnTo>
                    <a:pt x="224624" y="510540"/>
                  </a:lnTo>
                  <a:lnTo>
                    <a:pt x="226110" y="483577"/>
                  </a:lnTo>
                  <a:lnTo>
                    <a:pt x="237998" y="439293"/>
                  </a:lnTo>
                  <a:lnTo>
                    <a:pt x="262013" y="408178"/>
                  </a:lnTo>
                  <a:lnTo>
                    <a:pt x="299529" y="392430"/>
                  </a:lnTo>
                  <a:lnTo>
                    <a:pt x="323430" y="390461"/>
                  </a:lnTo>
                  <a:lnTo>
                    <a:pt x="341096" y="392226"/>
                  </a:lnTo>
                  <a:lnTo>
                    <a:pt x="382016" y="418655"/>
                  </a:lnTo>
                  <a:lnTo>
                    <a:pt x="397929" y="453517"/>
                  </a:lnTo>
                  <a:lnTo>
                    <a:pt x="403250" y="501738"/>
                  </a:lnTo>
                  <a:lnTo>
                    <a:pt x="403123" y="567486"/>
                  </a:lnTo>
                  <a:lnTo>
                    <a:pt x="402780" y="588314"/>
                  </a:lnTo>
                  <a:lnTo>
                    <a:pt x="402209" y="608863"/>
                  </a:lnTo>
                  <a:lnTo>
                    <a:pt x="398119" y="707466"/>
                  </a:lnTo>
                  <a:lnTo>
                    <a:pt x="413105" y="706361"/>
                  </a:lnTo>
                  <a:lnTo>
                    <a:pt x="428485" y="706005"/>
                  </a:lnTo>
                  <a:lnTo>
                    <a:pt x="444423" y="706361"/>
                  </a:lnTo>
                  <a:lnTo>
                    <a:pt x="459613" y="707466"/>
                  </a:lnTo>
                  <a:lnTo>
                    <a:pt x="458749" y="693432"/>
                  </a:lnTo>
                  <a:lnTo>
                    <a:pt x="458139" y="670598"/>
                  </a:lnTo>
                  <a:lnTo>
                    <a:pt x="458228" y="596798"/>
                  </a:lnTo>
                  <a:lnTo>
                    <a:pt x="458965" y="561479"/>
                  </a:lnTo>
                  <a:lnTo>
                    <a:pt x="460717" y="511721"/>
                  </a:lnTo>
                  <a:lnTo>
                    <a:pt x="461086" y="479767"/>
                  </a:lnTo>
                  <a:close/>
                </a:path>
                <a:path w="17122140" h="717550">
                  <a:moveTo>
                    <a:pt x="746074" y="601294"/>
                  </a:moveTo>
                  <a:lnTo>
                    <a:pt x="738860" y="562584"/>
                  </a:lnTo>
                  <a:lnTo>
                    <a:pt x="710552" y="530948"/>
                  </a:lnTo>
                  <a:lnTo>
                    <a:pt x="670801" y="513168"/>
                  </a:lnTo>
                  <a:lnTo>
                    <a:pt x="648563" y="507301"/>
                  </a:lnTo>
                  <a:lnTo>
                    <a:pt x="637908" y="504202"/>
                  </a:lnTo>
                  <a:lnTo>
                    <a:pt x="600481" y="488657"/>
                  </a:lnTo>
                  <a:lnTo>
                    <a:pt x="574090" y="452018"/>
                  </a:lnTo>
                  <a:lnTo>
                    <a:pt x="573290" y="440969"/>
                  </a:lnTo>
                  <a:lnTo>
                    <a:pt x="573659" y="433184"/>
                  </a:lnTo>
                  <a:lnTo>
                    <a:pt x="599655" y="389255"/>
                  </a:lnTo>
                  <a:lnTo>
                    <a:pt x="628218" y="379476"/>
                  </a:lnTo>
                  <a:lnTo>
                    <a:pt x="635533" y="379476"/>
                  </a:lnTo>
                  <a:lnTo>
                    <a:pt x="677252" y="393382"/>
                  </a:lnTo>
                  <a:lnTo>
                    <a:pt x="699960" y="424865"/>
                  </a:lnTo>
                  <a:lnTo>
                    <a:pt x="708748" y="424865"/>
                  </a:lnTo>
                  <a:lnTo>
                    <a:pt x="720623" y="385152"/>
                  </a:lnTo>
                  <a:lnTo>
                    <a:pt x="726300" y="372872"/>
                  </a:lnTo>
                  <a:lnTo>
                    <a:pt x="717765" y="369862"/>
                  </a:lnTo>
                  <a:lnTo>
                    <a:pt x="680935" y="356501"/>
                  </a:lnTo>
                  <a:lnTo>
                    <a:pt x="645045" y="352386"/>
                  </a:lnTo>
                  <a:lnTo>
                    <a:pt x="630821" y="352907"/>
                  </a:lnTo>
                  <a:lnTo>
                    <a:pt x="593064" y="360794"/>
                  </a:lnTo>
                  <a:lnTo>
                    <a:pt x="554990" y="383882"/>
                  </a:lnTo>
                  <a:lnTo>
                    <a:pt x="531571" y="418630"/>
                  </a:lnTo>
                  <a:lnTo>
                    <a:pt x="523519" y="462927"/>
                  </a:lnTo>
                  <a:lnTo>
                    <a:pt x="524319" y="477481"/>
                  </a:lnTo>
                  <a:lnTo>
                    <a:pt x="543115" y="519607"/>
                  </a:lnTo>
                  <a:lnTo>
                    <a:pt x="577913" y="544449"/>
                  </a:lnTo>
                  <a:lnTo>
                    <a:pt x="621017" y="558952"/>
                  </a:lnTo>
                  <a:lnTo>
                    <a:pt x="631685" y="562229"/>
                  </a:lnTo>
                  <a:lnTo>
                    <a:pt x="669112" y="578243"/>
                  </a:lnTo>
                  <a:lnTo>
                    <a:pt x="695490" y="613308"/>
                  </a:lnTo>
                  <a:lnTo>
                    <a:pt x="696290" y="624001"/>
                  </a:lnTo>
                  <a:lnTo>
                    <a:pt x="695921" y="631825"/>
                  </a:lnTo>
                  <a:lnTo>
                    <a:pt x="679386" y="668756"/>
                  </a:lnTo>
                  <a:lnTo>
                    <a:pt x="645528" y="687412"/>
                  </a:lnTo>
                  <a:lnTo>
                    <a:pt x="625284" y="689876"/>
                  </a:lnTo>
                  <a:lnTo>
                    <a:pt x="617715" y="689559"/>
                  </a:lnTo>
                  <a:lnTo>
                    <a:pt x="577684" y="675640"/>
                  </a:lnTo>
                  <a:lnTo>
                    <a:pt x="548767" y="649617"/>
                  </a:lnTo>
                  <a:lnTo>
                    <a:pt x="542544" y="639368"/>
                  </a:lnTo>
                  <a:lnTo>
                    <a:pt x="533755" y="639368"/>
                  </a:lnTo>
                  <a:lnTo>
                    <a:pt x="524344" y="681558"/>
                  </a:lnTo>
                  <a:lnTo>
                    <a:pt x="519861" y="692810"/>
                  </a:lnTo>
                  <a:lnTo>
                    <a:pt x="528002" y="697064"/>
                  </a:lnTo>
                  <a:lnTo>
                    <a:pt x="569950" y="711073"/>
                  </a:lnTo>
                  <a:lnTo>
                    <a:pt x="614299" y="714768"/>
                  </a:lnTo>
                  <a:lnTo>
                    <a:pt x="629259" y="714197"/>
                  </a:lnTo>
                  <a:lnTo>
                    <a:pt x="669213" y="705637"/>
                  </a:lnTo>
                  <a:lnTo>
                    <a:pt x="710565" y="679996"/>
                  </a:lnTo>
                  <a:lnTo>
                    <a:pt x="736930" y="643026"/>
                  </a:lnTo>
                  <a:lnTo>
                    <a:pt x="745502" y="611873"/>
                  </a:lnTo>
                  <a:lnTo>
                    <a:pt x="746074" y="601294"/>
                  </a:lnTo>
                  <a:close/>
                </a:path>
                <a:path w="17122140" h="717550">
                  <a:moveTo>
                    <a:pt x="961301" y="688416"/>
                  </a:moveTo>
                  <a:lnTo>
                    <a:pt x="956424" y="689876"/>
                  </a:lnTo>
                  <a:lnTo>
                    <a:pt x="950709" y="691108"/>
                  </a:lnTo>
                  <a:lnTo>
                    <a:pt x="937526" y="693077"/>
                  </a:lnTo>
                  <a:lnTo>
                    <a:pt x="932281" y="693547"/>
                  </a:lnTo>
                  <a:lnTo>
                    <a:pt x="928370" y="693547"/>
                  </a:lnTo>
                  <a:lnTo>
                    <a:pt x="889203" y="678891"/>
                  </a:lnTo>
                  <a:lnTo>
                    <a:pt x="872451" y="642023"/>
                  </a:lnTo>
                  <a:lnTo>
                    <a:pt x="869340" y="603326"/>
                  </a:lnTo>
                  <a:lnTo>
                    <a:pt x="869061" y="583006"/>
                  </a:lnTo>
                  <a:lnTo>
                    <a:pt x="869886" y="497979"/>
                  </a:lnTo>
                  <a:lnTo>
                    <a:pt x="871347" y="442899"/>
                  </a:lnTo>
                  <a:lnTo>
                    <a:pt x="873099" y="406806"/>
                  </a:lnTo>
                  <a:lnTo>
                    <a:pt x="873696" y="399021"/>
                  </a:lnTo>
                  <a:lnTo>
                    <a:pt x="874191" y="397065"/>
                  </a:lnTo>
                  <a:lnTo>
                    <a:pt x="917854" y="397065"/>
                  </a:lnTo>
                  <a:lnTo>
                    <a:pt x="938847" y="397675"/>
                  </a:lnTo>
                  <a:lnTo>
                    <a:pt x="951788" y="398526"/>
                  </a:lnTo>
                  <a:lnTo>
                    <a:pt x="951293" y="397065"/>
                  </a:lnTo>
                  <a:lnTo>
                    <a:pt x="951077" y="394614"/>
                  </a:lnTo>
                  <a:lnTo>
                    <a:pt x="951077" y="371906"/>
                  </a:lnTo>
                  <a:lnTo>
                    <a:pt x="951293" y="369252"/>
                  </a:lnTo>
                  <a:lnTo>
                    <a:pt x="951788" y="367779"/>
                  </a:lnTo>
                  <a:lnTo>
                    <a:pt x="939215" y="368439"/>
                  </a:lnTo>
                  <a:lnTo>
                    <a:pt x="915416" y="369354"/>
                  </a:lnTo>
                  <a:lnTo>
                    <a:pt x="874191" y="369963"/>
                  </a:lnTo>
                  <a:lnTo>
                    <a:pt x="878116" y="289166"/>
                  </a:lnTo>
                  <a:lnTo>
                    <a:pt x="880046" y="261620"/>
                  </a:lnTo>
                  <a:lnTo>
                    <a:pt x="876376" y="261620"/>
                  </a:lnTo>
                  <a:lnTo>
                    <a:pt x="815606" y="287235"/>
                  </a:lnTo>
                  <a:lnTo>
                    <a:pt x="816800" y="310299"/>
                  </a:lnTo>
                  <a:lnTo>
                    <a:pt x="817664" y="343141"/>
                  </a:lnTo>
                  <a:lnTo>
                    <a:pt x="818553" y="369252"/>
                  </a:lnTo>
                  <a:lnTo>
                    <a:pt x="809764" y="369112"/>
                  </a:lnTo>
                  <a:lnTo>
                    <a:pt x="798779" y="368693"/>
                  </a:lnTo>
                  <a:lnTo>
                    <a:pt x="770229" y="367030"/>
                  </a:lnTo>
                  <a:lnTo>
                    <a:pt x="771080" y="371906"/>
                  </a:lnTo>
                  <a:lnTo>
                    <a:pt x="771690" y="379247"/>
                  </a:lnTo>
                  <a:lnTo>
                    <a:pt x="771563" y="387413"/>
                  </a:lnTo>
                  <a:lnTo>
                    <a:pt x="770229" y="398526"/>
                  </a:lnTo>
                  <a:lnTo>
                    <a:pt x="775106" y="398018"/>
                  </a:lnTo>
                  <a:lnTo>
                    <a:pt x="788530" y="397179"/>
                  </a:lnTo>
                  <a:lnTo>
                    <a:pt x="820013" y="397065"/>
                  </a:lnTo>
                  <a:lnTo>
                    <a:pt x="819823" y="436130"/>
                  </a:lnTo>
                  <a:lnTo>
                    <a:pt x="818896" y="487654"/>
                  </a:lnTo>
                  <a:lnTo>
                    <a:pt x="815301" y="593953"/>
                  </a:lnTo>
                  <a:lnTo>
                    <a:pt x="814882" y="625475"/>
                  </a:lnTo>
                  <a:lnTo>
                    <a:pt x="820381" y="664070"/>
                  </a:lnTo>
                  <a:lnTo>
                    <a:pt x="849350" y="702005"/>
                  </a:lnTo>
                  <a:lnTo>
                    <a:pt x="904938" y="714781"/>
                  </a:lnTo>
                  <a:lnTo>
                    <a:pt x="911961" y="714578"/>
                  </a:lnTo>
                  <a:lnTo>
                    <a:pt x="919111" y="713955"/>
                  </a:lnTo>
                  <a:lnTo>
                    <a:pt x="926414" y="712927"/>
                  </a:lnTo>
                  <a:lnTo>
                    <a:pt x="941197" y="709904"/>
                  </a:lnTo>
                  <a:lnTo>
                    <a:pt x="961301" y="705993"/>
                  </a:lnTo>
                  <a:lnTo>
                    <a:pt x="961301" y="688416"/>
                  </a:lnTo>
                  <a:close/>
                </a:path>
                <a:path w="17122140" h="717550">
                  <a:moveTo>
                    <a:pt x="1074420" y="359714"/>
                  </a:moveTo>
                  <a:lnTo>
                    <a:pt x="1064679" y="361315"/>
                  </a:lnTo>
                  <a:lnTo>
                    <a:pt x="1055941" y="362458"/>
                  </a:lnTo>
                  <a:lnTo>
                    <a:pt x="1048207" y="363143"/>
                  </a:lnTo>
                  <a:lnTo>
                    <a:pt x="1041476" y="363359"/>
                  </a:lnTo>
                  <a:lnTo>
                    <a:pt x="1034745" y="363143"/>
                  </a:lnTo>
                  <a:lnTo>
                    <a:pt x="1027010" y="362458"/>
                  </a:lnTo>
                  <a:lnTo>
                    <a:pt x="1018273" y="361315"/>
                  </a:lnTo>
                  <a:lnTo>
                    <a:pt x="1008519" y="359714"/>
                  </a:lnTo>
                  <a:lnTo>
                    <a:pt x="1010196" y="375742"/>
                  </a:lnTo>
                  <a:lnTo>
                    <a:pt x="1013282" y="427431"/>
                  </a:lnTo>
                  <a:lnTo>
                    <a:pt x="1014323" y="479933"/>
                  </a:lnTo>
                  <a:lnTo>
                    <a:pt x="1014323" y="589432"/>
                  </a:lnTo>
                  <a:lnTo>
                    <a:pt x="1013282" y="641934"/>
                  </a:lnTo>
                  <a:lnTo>
                    <a:pt x="1010196" y="692391"/>
                  </a:lnTo>
                  <a:lnTo>
                    <a:pt x="1008519" y="707453"/>
                  </a:lnTo>
                  <a:lnTo>
                    <a:pt x="1016901" y="706805"/>
                  </a:lnTo>
                  <a:lnTo>
                    <a:pt x="1025182" y="706348"/>
                  </a:lnTo>
                  <a:lnTo>
                    <a:pt x="1033373" y="706081"/>
                  </a:lnTo>
                  <a:lnTo>
                    <a:pt x="1041476" y="705993"/>
                  </a:lnTo>
                  <a:lnTo>
                    <a:pt x="1049566" y="706081"/>
                  </a:lnTo>
                  <a:lnTo>
                    <a:pt x="1057757" y="706348"/>
                  </a:lnTo>
                  <a:lnTo>
                    <a:pt x="1066038" y="706805"/>
                  </a:lnTo>
                  <a:lnTo>
                    <a:pt x="1074420" y="707453"/>
                  </a:lnTo>
                  <a:lnTo>
                    <a:pt x="1074254" y="705993"/>
                  </a:lnTo>
                  <a:lnTo>
                    <a:pt x="1070368" y="659625"/>
                  </a:lnTo>
                  <a:lnTo>
                    <a:pt x="1068832" y="606513"/>
                  </a:lnTo>
                  <a:lnTo>
                    <a:pt x="1068628" y="589432"/>
                  </a:lnTo>
                  <a:lnTo>
                    <a:pt x="1068628" y="479933"/>
                  </a:lnTo>
                  <a:lnTo>
                    <a:pt x="1069670" y="427431"/>
                  </a:lnTo>
                  <a:lnTo>
                    <a:pt x="1072743" y="375742"/>
                  </a:lnTo>
                  <a:lnTo>
                    <a:pt x="1074039" y="363359"/>
                  </a:lnTo>
                  <a:lnTo>
                    <a:pt x="1074420" y="359714"/>
                  </a:lnTo>
                  <a:close/>
                </a:path>
                <a:path w="17122140" h="717550">
                  <a:moveTo>
                    <a:pt x="1078801" y="232333"/>
                  </a:moveTo>
                  <a:lnTo>
                    <a:pt x="1055751" y="197739"/>
                  </a:lnTo>
                  <a:lnTo>
                    <a:pt x="1041476" y="194995"/>
                  </a:lnTo>
                  <a:lnTo>
                    <a:pt x="1034059" y="195681"/>
                  </a:lnTo>
                  <a:lnTo>
                    <a:pt x="1004824" y="224917"/>
                  </a:lnTo>
                  <a:lnTo>
                    <a:pt x="1004138" y="232333"/>
                  </a:lnTo>
                  <a:lnTo>
                    <a:pt x="1004824" y="239737"/>
                  </a:lnTo>
                  <a:lnTo>
                    <a:pt x="1034059" y="268973"/>
                  </a:lnTo>
                  <a:lnTo>
                    <a:pt x="1041476" y="269659"/>
                  </a:lnTo>
                  <a:lnTo>
                    <a:pt x="1048880" y="268973"/>
                  </a:lnTo>
                  <a:lnTo>
                    <a:pt x="1078115" y="239737"/>
                  </a:lnTo>
                  <a:lnTo>
                    <a:pt x="1078801" y="232333"/>
                  </a:lnTo>
                  <a:close/>
                </a:path>
                <a:path w="17122140" h="717550">
                  <a:moveTo>
                    <a:pt x="1318260" y="688416"/>
                  </a:moveTo>
                  <a:lnTo>
                    <a:pt x="1313395" y="689876"/>
                  </a:lnTo>
                  <a:lnTo>
                    <a:pt x="1307668" y="691108"/>
                  </a:lnTo>
                  <a:lnTo>
                    <a:pt x="1294498" y="693077"/>
                  </a:lnTo>
                  <a:lnTo>
                    <a:pt x="1289240" y="693547"/>
                  </a:lnTo>
                  <a:lnTo>
                    <a:pt x="1285328" y="693547"/>
                  </a:lnTo>
                  <a:lnTo>
                    <a:pt x="1246162" y="678891"/>
                  </a:lnTo>
                  <a:lnTo>
                    <a:pt x="1229410" y="642023"/>
                  </a:lnTo>
                  <a:lnTo>
                    <a:pt x="1226299" y="603326"/>
                  </a:lnTo>
                  <a:lnTo>
                    <a:pt x="1226032" y="583006"/>
                  </a:lnTo>
                  <a:lnTo>
                    <a:pt x="1226845" y="497979"/>
                  </a:lnTo>
                  <a:lnTo>
                    <a:pt x="1228318" y="442899"/>
                  </a:lnTo>
                  <a:lnTo>
                    <a:pt x="1230071" y="406806"/>
                  </a:lnTo>
                  <a:lnTo>
                    <a:pt x="1230668" y="399021"/>
                  </a:lnTo>
                  <a:lnTo>
                    <a:pt x="1231150" y="397065"/>
                  </a:lnTo>
                  <a:lnTo>
                    <a:pt x="1274826" y="397065"/>
                  </a:lnTo>
                  <a:lnTo>
                    <a:pt x="1295819" y="397675"/>
                  </a:lnTo>
                  <a:lnTo>
                    <a:pt x="1308760" y="398526"/>
                  </a:lnTo>
                  <a:lnTo>
                    <a:pt x="1308265" y="397065"/>
                  </a:lnTo>
                  <a:lnTo>
                    <a:pt x="1308011" y="394614"/>
                  </a:lnTo>
                  <a:lnTo>
                    <a:pt x="1308011" y="371906"/>
                  </a:lnTo>
                  <a:lnTo>
                    <a:pt x="1308265" y="369252"/>
                  </a:lnTo>
                  <a:lnTo>
                    <a:pt x="1308760" y="367779"/>
                  </a:lnTo>
                  <a:lnTo>
                    <a:pt x="1296174" y="368439"/>
                  </a:lnTo>
                  <a:lnTo>
                    <a:pt x="1272387" y="369354"/>
                  </a:lnTo>
                  <a:lnTo>
                    <a:pt x="1231150" y="369963"/>
                  </a:lnTo>
                  <a:lnTo>
                    <a:pt x="1235087" y="289166"/>
                  </a:lnTo>
                  <a:lnTo>
                    <a:pt x="1237005" y="261620"/>
                  </a:lnTo>
                  <a:lnTo>
                    <a:pt x="1233347" y="261620"/>
                  </a:lnTo>
                  <a:lnTo>
                    <a:pt x="1172578" y="287235"/>
                  </a:lnTo>
                  <a:lnTo>
                    <a:pt x="1173772" y="310299"/>
                  </a:lnTo>
                  <a:lnTo>
                    <a:pt x="1174623" y="343141"/>
                  </a:lnTo>
                  <a:lnTo>
                    <a:pt x="1175512" y="369252"/>
                  </a:lnTo>
                  <a:lnTo>
                    <a:pt x="1166723" y="369112"/>
                  </a:lnTo>
                  <a:lnTo>
                    <a:pt x="1155738" y="368693"/>
                  </a:lnTo>
                  <a:lnTo>
                    <a:pt x="1127201" y="367030"/>
                  </a:lnTo>
                  <a:lnTo>
                    <a:pt x="1127696" y="369493"/>
                  </a:lnTo>
                  <a:lnTo>
                    <a:pt x="1128547" y="376809"/>
                  </a:lnTo>
                  <a:lnTo>
                    <a:pt x="1128661" y="384606"/>
                  </a:lnTo>
                  <a:lnTo>
                    <a:pt x="1128052" y="392798"/>
                  </a:lnTo>
                  <a:lnTo>
                    <a:pt x="1127201" y="398526"/>
                  </a:lnTo>
                  <a:lnTo>
                    <a:pt x="1132065" y="398018"/>
                  </a:lnTo>
                  <a:lnTo>
                    <a:pt x="1145489" y="397179"/>
                  </a:lnTo>
                  <a:lnTo>
                    <a:pt x="1176985" y="397065"/>
                  </a:lnTo>
                  <a:lnTo>
                    <a:pt x="1176794" y="436130"/>
                  </a:lnTo>
                  <a:lnTo>
                    <a:pt x="1175854" y="487654"/>
                  </a:lnTo>
                  <a:lnTo>
                    <a:pt x="1172273" y="593953"/>
                  </a:lnTo>
                  <a:lnTo>
                    <a:pt x="1171854" y="625475"/>
                  </a:lnTo>
                  <a:lnTo>
                    <a:pt x="1177353" y="664070"/>
                  </a:lnTo>
                  <a:lnTo>
                    <a:pt x="1206309" y="702005"/>
                  </a:lnTo>
                  <a:lnTo>
                    <a:pt x="1261910" y="714781"/>
                  </a:lnTo>
                  <a:lnTo>
                    <a:pt x="1268920" y="714578"/>
                  </a:lnTo>
                  <a:lnTo>
                    <a:pt x="1276083" y="713955"/>
                  </a:lnTo>
                  <a:lnTo>
                    <a:pt x="1283385" y="712927"/>
                  </a:lnTo>
                  <a:lnTo>
                    <a:pt x="1298168" y="709904"/>
                  </a:lnTo>
                  <a:lnTo>
                    <a:pt x="1318260" y="705993"/>
                  </a:lnTo>
                  <a:lnTo>
                    <a:pt x="1318260" y="688416"/>
                  </a:lnTo>
                  <a:close/>
                </a:path>
                <a:path w="17122140" h="717550">
                  <a:moveTo>
                    <a:pt x="1649704" y="359714"/>
                  </a:moveTo>
                  <a:lnTo>
                    <a:pt x="1644815" y="360718"/>
                  </a:lnTo>
                  <a:lnTo>
                    <a:pt x="1630159" y="363004"/>
                  </a:lnTo>
                  <a:lnTo>
                    <a:pt x="1625053" y="363372"/>
                  </a:lnTo>
                  <a:lnTo>
                    <a:pt x="1614297" y="363372"/>
                  </a:lnTo>
                  <a:lnTo>
                    <a:pt x="1609166" y="363004"/>
                  </a:lnTo>
                  <a:lnTo>
                    <a:pt x="1588922" y="359714"/>
                  </a:lnTo>
                  <a:lnTo>
                    <a:pt x="1589265" y="366395"/>
                  </a:lnTo>
                  <a:lnTo>
                    <a:pt x="1590294" y="402551"/>
                  </a:lnTo>
                  <a:lnTo>
                    <a:pt x="1590294" y="518401"/>
                  </a:lnTo>
                  <a:lnTo>
                    <a:pt x="1589747" y="559676"/>
                  </a:lnTo>
                  <a:lnTo>
                    <a:pt x="1585010" y="604964"/>
                  </a:lnTo>
                  <a:lnTo>
                    <a:pt x="1569554" y="641553"/>
                  </a:lnTo>
                  <a:lnTo>
                    <a:pt x="1534121" y="671296"/>
                  </a:lnTo>
                  <a:lnTo>
                    <a:pt x="1493748" y="678916"/>
                  </a:lnTo>
                  <a:lnTo>
                    <a:pt x="1483487" y="678434"/>
                  </a:lnTo>
                  <a:lnTo>
                    <a:pt x="1442415" y="662520"/>
                  </a:lnTo>
                  <a:lnTo>
                    <a:pt x="1418158" y="630885"/>
                  </a:lnTo>
                  <a:lnTo>
                    <a:pt x="1408518" y="581139"/>
                  </a:lnTo>
                  <a:lnTo>
                    <a:pt x="1408099" y="563219"/>
                  </a:lnTo>
                  <a:lnTo>
                    <a:pt x="1408214" y="535927"/>
                  </a:lnTo>
                  <a:lnTo>
                    <a:pt x="1409128" y="482307"/>
                  </a:lnTo>
                  <a:lnTo>
                    <a:pt x="1410957" y="430339"/>
                  </a:lnTo>
                  <a:lnTo>
                    <a:pt x="1413700" y="382206"/>
                  </a:lnTo>
                  <a:lnTo>
                    <a:pt x="1415427" y="359714"/>
                  </a:lnTo>
                  <a:lnTo>
                    <a:pt x="1406690" y="361315"/>
                  </a:lnTo>
                  <a:lnTo>
                    <a:pt x="1398765" y="362458"/>
                  </a:lnTo>
                  <a:lnTo>
                    <a:pt x="1391678" y="363143"/>
                  </a:lnTo>
                  <a:lnTo>
                    <a:pt x="1385404" y="363372"/>
                  </a:lnTo>
                  <a:lnTo>
                    <a:pt x="1378813" y="363143"/>
                  </a:lnTo>
                  <a:lnTo>
                    <a:pt x="1371485" y="362458"/>
                  </a:lnTo>
                  <a:lnTo>
                    <a:pt x="1363433" y="361315"/>
                  </a:lnTo>
                  <a:lnTo>
                    <a:pt x="1354645" y="359714"/>
                  </a:lnTo>
                  <a:lnTo>
                    <a:pt x="1355293" y="390283"/>
                  </a:lnTo>
                  <a:lnTo>
                    <a:pt x="1356106" y="463042"/>
                  </a:lnTo>
                  <a:lnTo>
                    <a:pt x="1355852" y="503301"/>
                  </a:lnTo>
                  <a:lnTo>
                    <a:pt x="1354201" y="560946"/>
                  </a:lnTo>
                  <a:lnTo>
                    <a:pt x="1353934" y="596912"/>
                  </a:lnTo>
                  <a:lnTo>
                    <a:pt x="1362062" y="647331"/>
                  </a:lnTo>
                  <a:lnTo>
                    <a:pt x="1386497" y="684390"/>
                  </a:lnTo>
                  <a:lnTo>
                    <a:pt x="1425219" y="707186"/>
                  </a:lnTo>
                  <a:lnTo>
                    <a:pt x="1476197" y="714794"/>
                  </a:lnTo>
                  <a:lnTo>
                    <a:pt x="1493443" y="713752"/>
                  </a:lnTo>
                  <a:lnTo>
                    <a:pt x="1541348" y="698309"/>
                  </a:lnTo>
                  <a:lnTo>
                    <a:pt x="1580184" y="663105"/>
                  </a:lnTo>
                  <a:lnTo>
                    <a:pt x="1590395" y="646696"/>
                  </a:lnTo>
                  <a:lnTo>
                    <a:pt x="1591856" y="646696"/>
                  </a:lnTo>
                  <a:lnTo>
                    <a:pt x="1591856" y="683564"/>
                  </a:lnTo>
                  <a:lnTo>
                    <a:pt x="1591246" y="698436"/>
                  </a:lnTo>
                  <a:lnTo>
                    <a:pt x="1590395" y="707466"/>
                  </a:lnTo>
                  <a:lnTo>
                    <a:pt x="1604848" y="706361"/>
                  </a:lnTo>
                  <a:lnTo>
                    <a:pt x="1618945" y="706005"/>
                  </a:lnTo>
                  <a:lnTo>
                    <a:pt x="1633029" y="706361"/>
                  </a:lnTo>
                  <a:lnTo>
                    <a:pt x="1647494" y="707466"/>
                  </a:lnTo>
                  <a:lnTo>
                    <a:pt x="1645704" y="662305"/>
                  </a:lnTo>
                  <a:lnTo>
                    <a:pt x="1644751" y="614845"/>
                  </a:lnTo>
                  <a:lnTo>
                    <a:pt x="1644611" y="553008"/>
                  </a:lnTo>
                  <a:lnTo>
                    <a:pt x="1645285" y="469900"/>
                  </a:lnTo>
                  <a:lnTo>
                    <a:pt x="1645843" y="443115"/>
                  </a:lnTo>
                  <a:lnTo>
                    <a:pt x="1646770" y="415810"/>
                  </a:lnTo>
                  <a:lnTo>
                    <a:pt x="1648053" y="388023"/>
                  </a:lnTo>
                  <a:lnTo>
                    <a:pt x="1649704" y="359714"/>
                  </a:lnTo>
                  <a:close/>
                </a:path>
                <a:path w="17122140" h="717550">
                  <a:moveTo>
                    <a:pt x="1887613" y="688416"/>
                  </a:moveTo>
                  <a:lnTo>
                    <a:pt x="1882736" y="689876"/>
                  </a:lnTo>
                  <a:lnTo>
                    <a:pt x="1877009" y="691108"/>
                  </a:lnTo>
                  <a:lnTo>
                    <a:pt x="1863839" y="693077"/>
                  </a:lnTo>
                  <a:lnTo>
                    <a:pt x="1858581" y="693547"/>
                  </a:lnTo>
                  <a:lnTo>
                    <a:pt x="1854682" y="693547"/>
                  </a:lnTo>
                  <a:lnTo>
                    <a:pt x="1815503" y="678891"/>
                  </a:lnTo>
                  <a:lnTo>
                    <a:pt x="1798751" y="642023"/>
                  </a:lnTo>
                  <a:lnTo>
                    <a:pt x="1795653" y="603326"/>
                  </a:lnTo>
                  <a:lnTo>
                    <a:pt x="1795373" y="583006"/>
                  </a:lnTo>
                  <a:lnTo>
                    <a:pt x="1796199" y="497979"/>
                  </a:lnTo>
                  <a:lnTo>
                    <a:pt x="1797659" y="442899"/>
                  </a:lnTo>
                  <a:lnTo>
                    <a:pt x="1799412" y="406806"/>
                  </a:lnTo>
                  <a:lnTo>
                    <a:pt x="1800009" y="399021"/>
                  </a:lnTo>
                  <a:lnTo>
                    <a:pt x="1800504" y="397065"/>
                  </a:lnTo>
                  <a:lnTo>
                    <a:pt x="1844179" y="397065"/>
                  </a:lnTo>
                  <a:lnTo>
                    <a:pt x="1865160" y="397675"/>
                  </a:lnTo>
                  <a:lnTo>
                    <a:pt x="1878101" y="398526"/>
                  </a:lnTo>
                  <a:lnTo>
                    <a:pt x="1877606" y="397065"/>
                  </a:lnTo>
                  <a:lnTo>
                    <a:pt x="1877377" y="394614"/>
                  </a:lnTo>
                  <a:lnTo>
                    <a:pt x="1877377" y="371906"/>
                  </a:lnTo>
                  <a:lnTo>
                    <a:pt x="1877606" y="369252"/>
                  </a:lnTo>
                  <a:lnTo>
                    <a:pt x="1878101" y="367779"/>
                  </a:lnTo>
                  <a:lnTo>
                    <a:pt x="1865515" y="368439"/>
                  </a:lnTo>
                  <a:lnTo>
                    <a:pt x="1841728" y="369354"/>
                  </a:lnTo>
                  <a:lnTo>
                    <a:pt x="1800504" y="369963"/>
                  </a:lnTo>
                  <a:lnTo>
                    <a:pt x="1804428" y="289166"/>
                  </a:lnTo>
                  <a:lnTo>
                    <a:pt x="1806359" y="261620"/>
                  </a:lnTo>
                  <a:lnTo>
                    <a:pt x="1802701" y="261620"/>
                  </a:lnTo>
                  <a:lnTo>
                    <a:pt x="1741944" y="287235"/>
                  </a:lnTo>
                  <a:lnTo>
                    <a:pt x="1743125" y="310299"/>
                  </a:lnTo>
                  <a:lnTo>
                    <a:pt x="1743964" y="343141"/>
                  </a:lnTo>
                  <a:lnTo>
                    <a:pt x="1744853" y="369252"/>
                  </a:lnTo>
                  <a:lnTo>
                    <a:pt x="1736077" y="369112"/>
                  </a:lnTo>
                  <a:lnTo>
                    <a:pt x="1725091" y="368693"/>
                  </a:lnTo>
                  <a:lnTo>
                    <a:pt x="1696529" y="367030"/>
                  </a:lnTo>
                  <a:lnTo>
                    <a:pt x="1697380" y="371906"/>
                  </a:lnTo>
                  <a:lnTo>
                    <a:pt x="1698002" y="379247"/>
                  </a:lnTo>
                  <a:lnTo>
                    <a:pt x="1697888" y="387413"/>
                  </a:lnTo>
                  <a:lnTo>
                    <a:pt x="1696529" y="398526"/>
                  </a:lnTo>
                  <a:lnTo>
                    <a:pt x="1701419" y="398018"/>
                  </a:lnTo>
                  <a:lnTo>
                    <a:pt x="1714842" y="397179"/>
                  </a:lnTo>
                  <a:lnTo>
                    <a:pt x="1746326" y="397065"/>
                  </a:lnTo>
                  <a:lnTo>
                    <a:pt x="1746135" y="436130"/>
                  </a:lnTo>
                  <a:lnTo>
                    <a:pt x="1745208" y="487654"/>
                  </a:lnTo>
                  <a:lnTo>
                    <a:pt x="1741627" y="593953"/>
                  </a:lnTo>
                  <a:lnTo>
                    <a:pt x="1741208" y="625475"/>
                  </a:lnTo>
                  <a:lnTo>
                    <a:pt x="1746694" y="664070"/>
                  </a:lnTo>
                  <a:lnTo>
                    <a:pt x="1775650" y="702005"/>
                  </a:lnTo>
                  <a:lnTo>
                    <a:pt x="1831251" y="714781"/>
                  </a:lnTo>
                  <a:lnTo>
                    <a:pt x="1838274" y="714578"/>
                  </a:lnTo>
                  <a:lnTo>
                    <a:pt x="1845424" y="713955"/>
                  </a:lnTo>
                  <a:lnTo>
                    <a:pt x="1852726" y="712927"/>
                  </a:lnTo>
                  <a:lnTo>
                    <a:pt x="1867509" y="709904"/>
                  </a:lnTo>
                  <a:lnTo>
                    <a:pt x="1887613" y="705993"/>
                  </a:lnTo>
                  <a:lnTo>
                    <a:pt x="1887613" y="688416"/>
                  </a:lnTo>
                  <a:close/>
                </a:path>
                <a:path w="17122140" h="717550">
                  <a:moveTo>
                    <a:pt x="2245017" y="534695"/>
                  </a:moveTo>
                  <a:lnTo>
                    <a:pt x="2241092" y="488670"/>
                  </a:lnTo>
                  <a:lnTo>
                    <a:pt x="2229294" y="450126"/>
                  </a:lnTo>
                  <a:lnTo>
                    <a:pt x="2200110" y="405371"/>
                  </a:lnTo>
                  <a:lnTo>
                    <a:pt x="2180590" y="388162"/>
                  </a:lnTo>
                  <a:lnTo>
                    <a:pt x="2180590" y="534695"/>
                  </a:lnTo>
                  <a:lnTo>
                    <a:pt x="2180247" y="549922"/>
                  </a:lnTo>
                  <a:lnTo>
                    <a:pt x="2175116" y="593979"/>
                  </a:lnTo>
                  <a:lnTo>
                    <a:pt x="2162556" y="633310"/>
                  </a:lnTo>
                  <a:lnTo>
                    <a:pt x="2141067" y="664895"/>
                  </a:lnTo>
                  <a:lnTo>
                    <a:pt x="2096770" y="690257"/>
                  </a:lnTo>
                  <a:lnTo>
                    <a:pt x="2067115" y="693559"/>
                  </a:lnTo>
                  <a:lnTo>
                    <a:pt x="2051646" y="692734"/>
                  </a:lnTo>
                  <a:lnTo>
                    <a:pt x="2012950" y="680364"/>
                  </a:lnTo>
                  <a:lnTo>
                    <a:pt x="1977809" y="644867"/>
                  </a:lnTo>
                  <a:lnTo>
                    <a:pt x="1962365" y="607872"/>
                  </a:lnTo>
                  <a:lnTo>
                    <a:pt x="1955025" y="564883"/>
                  </a:lnTo>
                  <a:lnTo>
                    <a:pt x="1953641" y="534695"/>
                  </a:lnTo>
                  <a:lnTo>
                    <a:pt x="1953983" y="519455"/>
                  </a:lnTo>
                  <a:lnTo>
                    <a:pt x="1959140" y="475399"/>
                  </a:lnTo>
                  <a:lnTo>
                    <a:pt x="1971700" y="436054"/>
                  </a:lnTo>
                  <a:lnTo>
                    <a:pt x="1993188" y="404469"/>
                  </a:lnTo>
                  <a:lnTo>
                    <a:pt x="2037461" y="379107"/>
                  </a:lnTo>
                  <a:lnTo>
                    <a:pt x="2067115" y="375818"/>
                  </a:lnTo>
                  <a:lnTo>
                    <a:pt x="2082596" y="376643"/>
                  </a:lnTo>
                  <a:lnTo>
                    <a:pt x="2121281" y="389001"/>
                  </a:lnTo>
                  <a:lnTo>
                    <a:pt x="2156447" y="424510"/>
                  </a:lnTo>
                  <a:lnTo>
                    <a:pt x="2171890" y="461505"/>
                  </a:lnTo>
                  <a:lnTo>
                    <a:pt x="2179231" y="504482"/>
                  </a:lnTo>
                  <a:lnTo>
                    <a:pt x="2180590" y="534695"/>
                  </a:lnTo>
                  <a:lnTo>
                    <a:pt x="2180590" y="388162"/>
                  </a:lnTo>
                  <a:lnTo>
                    <a:pt x="2174735" y="383692"/>
                  </a:lnTo>
                  <a:lnTo>
                    <a:pt x="2161997" y="375818"/>
                  </a:lnTo>
                  <a:lnTo>
                    <a:pt x="2160828" y="375081"/>
                  </a:lnTo>
                  <a:lnTo>
                    <a:pt x="2115032" y="357949"/>
                  </a:lnTo>
                  <a:lnTo>
                    <a:pt x="2067115" y="352386"/>
                  </a:lnTo>
                  <a:lnTo>
                    <a:pt x="2051354" y="352996"/>
                  </a:lnTo>
                  <a:lnTo>
                    <a:pt x="2003806" y="362267"/>
                  </a:lnTo>
                  <a:lnTo>
                    <a:pt x="1959521" y="383692"/>
                  </a:lnTo>
                  <a:lnTo>
                    <a:pt x="1923173" y="418642"/>
                  </a:lnTo>
                  <a:lnTo>
                    <a:pt x="1898078" y="468464"/>
                  </a:lnTo>
                  <a:lnTo>
                    <a:pt x="1890217" y="510743"/>
                  </a:lnTo>
                  <a:lnTo>
                    <a:pt x="1889226" y="534695"/>
                  </a:lnTo>
                  <a:lnTo>
                    <a:pt x="1890217" y="558647"/>
                  </a:lnTo>
                  <a:lnTo>
                    <a:pt x="1898078" y="600925"/>
                  </a:lnTo>
                  <a:lnTo>
                    <a:pt x="1913445" y="635800"/>
                  </a:lnTo>
                  <a:lnTo>
                    <a:pt x="1946325" y="675601"/>
                  </a:lnTo>
                  <a:lnTo>
                    <a:pt x="1988261" y="700798"/>
                  </a:lnTo>
                  <a:lnTo>
                    <a:pt x="2035556" y="712584"/>
                  </a:lnTo>
                  <a:lnTo>
                    <a:pt x="2067115" y="714768"/>
                  </a:lnTo>
                  <a:lnTo>
                    <a:pt x="2083181" y="714222"/>
                  </a:lnTo>
                  <a:lnTo>
                    <a:pt x="2130831" y="706005"/>
                  </a:lnTo>
                  <a:lnTo>
                    <a:pt x="2174735" y="685609"/>
                  </a:lnTo>
                  <a:lnTo>
                    <a:pt x="2211070" y="650722"/>
                  </a:lnTo>
                  <a:lnTo>
                    <a:pt x="2236178" y="600925"/>
                  </a:lnTo>
                  <a:lnTo>
                    <a:pt x="2244039" y="558647"/>
                  </a:lnTo>
                  <a:lnTo>
                    <a:pt x="2245017" y="534695"/>
                  </a:lnTo>
                  <a:close/>
                </a:path>
                <a:path w="17122140" h="717550">
                  <a:moveTo>
                    <a:pt x="2737713" y="595452"/>
                  </a:moveTo>
                  <a:lnTo>
                    <a:pt x="2730512" y="553720"/>
                  </a:lnTo>
                  <a:lnTo>
                    <a:pt x="2702179" y="516305"/>
                  </a:lnTo>
                  <a:lnTo>
                    <a:pt x="2662453" y="492887"/>
                  </a:lnTo>
                  <a:lnTo>
                    <a:pt x="2629547" y="480504"/>
                  </a:lnTo>
                  <a:lnTo>
                    <a:pt x="2609596" y="472465"/>
                  </a:lnTo>
                  <a:lnTo>
                    <a:pt x="2572156" y="448043"/>
                  </a:lnTo>
                  <a:lnTo>
                    <a:pt x="2564955" y="425602"/>
                  </a:lnTo>
                  <a:lnTo>
                    <a:pt x="2565895" y="416534"/>
                  </a:lnTo>
                  <a:lnTo>
                    <a:pt x="2596705" y="386067"/>
                  </a:lnTo>
                  <a:lnTo>
                    <a:pt x="2616936" y="383133"/>
                  </a:lnTo>
                  <a:lnTo>
                    <a:pt x="2625394" y="383527"/>
                  </a:lnTo>
                  <a:lnTo>
                    <a:pt x="2663558" y="400558"/>
                  </a:lnTo>
                  <a:lnTo>
                    <a:pt x="2685504" y="432320"/>
                  </a:lnTo>
                  <a:lnTo>
                    <a:pt x="2689415" y="444614"/>
                  </a:lnTo>
                  <a:lnTo>
                    <a:pt x="2709913" y="444614"/>
                  </a:lnTo>
                  <a:lnTo>
                    <a:pt x="2718828" y="403402"/>
                  </a:lnTo>
                  <a:lnTo>
                    <a:pt x="2727477" y="380212"/>
                  </a:lnTo>
                  <a:lnTo>
                    <a:pt x="2715095" y="372300"/>
                  </a:lnTo>
                  <a:lnTo>
                    <a:pt x="2678785" y="354584"/>
                  </a:lnTo>
                  <a:lnTo>
                    <a:pt x="2639187" y="346354"/>
                  </a:lnTo>
                  <a:lnTo>
                    <a:pt x="2624251" y="345808"/>
                  </a:lnTo>
                  <a:lnTo>
                    <a:pt x="2612885" y="346240"/>
                  </a:lnTo>
                  <a:lnTo>
                    <a:pt x="2567254" y="356692"/>
                  </a:lnTo>
                  <a:lnTo>
                    <a:pt x="2528405" y="381635"/>
                  </a:lnTo>
                  <a:lnTo>
                    <a:pt x="2502509" y="422287"/>
                  </a:lnTo>
                  <a:lnTo>
                    <a:pt x="2496147" y="463664"/>
                  </a:lnTo>
                  <a:lnTo>
                    <a:pt x="2496921" y="479044"/>
                  </a:lnTo>
                  <a:lnTo>
                    <a:pt x="2508567" y="516382"/>
                  </a:lnTo>
                  <a:lnTo>
                    <a:pt x="2539695" y="550430"/>
                  </a:lnTo>
                  <a:lnTo>
                    <a:pt x="2580322" y="572757"/>
                  </a:lnTo>
                  <a:lnTo>
                    <a:pt x="2601455" y="581444"/>
                  </a:lnTo>
                  <a:lnTo>
                    <a:pt x="2620962" y="589965"/>
                  </a:lnTo>
                  <a:lnTo>
                    <a:pt x="2657513" y="614159"/>
                  </a:lnTo>
                  <a:lnTo>
                    <a:pt x="2664510" y="635698"/>
                  </a:lnTo>
                  <a:lnTo>
                    <a:pt x="2663647" y="643255"/>
                  </a:lnTo>
                  <a:lnTo>
                    <a:pt x="2633764" y="674141"/>
                  </a:lnTo>
                  <a:lnTo>
                    <a:pt x="2611069" y="677430"/>
                  </a:lnTo>
                  <a:lnTo>
                    <a:pt x="2601849" y="677113"/>
                  </a:lnTo>
                  <a:lnTo>
                    <a:pt x="2564498" y="666369"/>
                  </a:lnTo>
                  <a:lnTo>
                    <a:pt x="2536025" y="639737"/>
                  </a:lnTo>
                  <a:lnTo>
                    <a:pt x="2524683" y="617397"/>
                  </a:lnTo>
                  <a:lnTo>
                    <a:pt x="2506383" y="617397"/>
                  </a:lnTo>
                  <a:lnTo>
                    <a:pt x="2504871" y="634974"/>
                  </a:lnTo>
                  <a:lnTo>
                    <a:pt x="2502535" y="652538"/>
                  </a:lnTo>
                  <a:lnTo>
                    <a:pt x="2499385" y="670115"/>
                  </a:lnTo>
                  <a:lnTo>
                    <a:pt x="2495397" y="687692"/>
                  </a:lnTo>
                  <a:lnTo>
                    <a:pt x="2503779" y="692772"/>
                  </a:lnTo>
                  <a:lnTo>
                    <a:pt x="2550718" y="711619"/>
                  </a:lnTo>
                  <a:lnTo>
                    <a:pt x="2596426" y="716965"/>
                  </a:lnTo>
                  <a:lnTo>
                    <a:pt x="2610180" y="716559"/>
                  </a:lnTo>
                  <a:lnTo>
                    <a:pt x="2649499" y="710387"/>
                  </a:lnTo>
                  <a:lnTo>
                    <a:pt x="2694533" y="688784"/>
                  </a:lnTo>
                  <a:lnTo>
                    <a:pt x="2726017" y="650722"/>
                  </a:lnTo>
                  <a:lnTo>
                    <a:pt x="2736989" y="610984"/>
                  </a:lnTo>
                  <a:lnTo>
                    <a:pt x="2737713" y="595452"/>
                  </a:lnTo>
                  <a:close/>
                </a:path>
                <a:path w="17122140" h="717550">
                  <a:moveTo>
                    <a:pt x="3106496" y="681824"/>
                  </a:moveTo>
                  <a:lnTo>
                    <a:pt x="3099155" y="681824"/>
                  </a:lnTo>
                  <a:lnTo>
                    <a:pt x="3092666" y="681355"/>
                  </a:lnTo>
                  <a:lnTo>
                    <a:pt x="3081451" y="679399"/>
                  </a:lnTo>
                  <a:lnTo>
                    <a:pt x="3076930" y="677202"/>
                  </a:lnTo>
                  <a:lnTo>
                    <a:pt x="3073527" y="673760"/>
                  </a:lnTo>
                  <a:lnTo>
                    <a:pt x="3070098" y="670382"/>
                  </a:lnTo>
                  <a:lnTo>
                    <a:pt x="3067735" y="665721"/>
                  </a:lnTo>
                  <a:lnTo>
                    <a:pt x="3067545" y="665353"/>
                  </a:lnTo>
                  <a:lnTo>
                    <a:pt x="3065830" y="658774"/>
                  </a:lnTo>
                  <a:lnTo>
                    <a:pt x="3064713" y="653351"/>
                  </a:lnTo>
                  <a:lnTo>
                    <a:pt x="3063913" y="646963"/>
                  </a:lnTo>
                  <a:lnTo>
                    <a:pt x="3063430" y="639622"/>
                  </a:lnTo>
                  <a:lnTo>
                    <a:pt x="3063379" y="636892"/>
                  </a:lnTo>
                  <a:lnTo>
                    <a:pt x="3063506" y="596163"/>
                  </a:lnTo>
                  <a:lnTo>
                    <a:pt x="3063608" y="588492"/>
                  </a:lnTo>
                  <a:lnTo>
                    <a:pt x="3063900" y="571817"/>
                  </a:lnTo>
                  <a:lnTo>
                    <a:pt x="3064878" y="530631"/>
                  </a:lnTo>
                  <a:lnTo>
                    <a:pt x="3065056" y="519303"/>
                  </a:lnTo>
                  <a:lnTo>
                    <a:pt x="3065157" y="512826"/>
                  </a:lnTo>
                  <a:lnTo>
                    <a:pt x="3065373" y="492594"/>
                  </a:lnTo>
                  <a:lnTo>
                    <a:pt x="3065449" y="464388"/>
                  </a:lnTo>
                  <a:lnTo>
                    <a:pt x="3064865" y="449618"/>
                  </a:lnTo>
                  <a:lnTo>
                    <a:pt x="3055569" y="410222"/>
                  </a:lnTo>
                  <a:lnTo>
                    <a:pt x="3027756" y="373253"/>
                  </a:lnTo>
                  <a:lnTo>
                    <a:pt x="2985312" y="352386"/>
                  </a:lnTo>
                  <a:lnTo>
                    <a:pt x="2968841" y="348894"/>
                  </a:lnTo>
                  <a:lnTo>
                    <a:pt x="2968841" y="519303"/>
                  </a:lnTo>
                  <a:lnTo>
                    <a:pt x="2968777" y="530631"/>
                  </a:lnTo>
                  <a:lnTo>
                    <a:pt x="2968650" y="539813"/>
                  </a:lnTo>
                  <a:lnTo>
                    <a:pt x="2968307" y="557390"/>
                  </a:lnTo>
                  <a:lnTo>
                    <a:pt x="2968231" y="565251"/>
                  </a:lnTo>
                  <a:lnTo>
                    <a:pt x="2967164" y="613016"/>
                  </a:lnTo>
                  <a:lnTo>
                    <a:pt x="2953105" y="650341"/>
                  </a:lnTo>
                  <a:lnTo>
                    <a:pt x="2913938" y="668667"/>
                  </a:lnTo>
                  <a:lnTo>
                    <a:pt x="2904896" y="667766"/>
                  </a:lnTo>
                  <a:lnTo>
                    <a:pt x="2875038" y="636892"/>
                  </a:lnTo>
                  <a:lnTo>
                    <a:pt x="2872194" y="613016"/>
                  </a:lnTo>
                  <a:lnTo>
                    <a:pt x="2872765" y="599935"/>
                  </a:lnTo>
                  <a:lnTo>
                    <a:pt x="2886252" y="563613"/>
                  </a:lnTo>
                  <a:lnTo>
                    <a:pt x="2919780" y="539813"/>
                  </a:lnTo>
                  <a:lnTo>
                    <a:pt x="2944749" y="530631"/>
                  </a:lnTo>
                  <a:lnTo>
                    <a:pt x="2953016" y="527265"/>
                  </a:lnTo>
                  <a:lnTo>
                    <a:pt x="2961043" y="523494"/>
                  </a:lnTo>
                  <a:lnTo>
                    <a:pt x="2968841" y="519303"/>
                  </a:lnTo>
                  <a:lnTo>
                    <a:pt x="2968841" y="348894"/>
                  </a:lnTo>
                  <a:lnTo>
                    <a:pt x="2959582" y="347446"/>
                  </a:lnTo>
                  <a:lnTo>
                    <a:pt x="2945841" y="346214"/>
                  </a:lnTo>
                  <a:lnTo>
                    <a:pt x="2931515" y="345808"/>
                  </a:lnTo>
                  <a:lnTo>
                    <a:pt x="2913913" y="346633"/>
                  </a:lnTo>
                  <a:lnTo>
                    <a:pt x="2860865" y="358978"/>
                  </a:lnTo>
                  <a:lnTo>
                    <a:pt x="2810268" y="385343"/>
                  </a:lnTo>
                  <a:lnTo>
                    <a:pt x="2794597" y="397052"/>
                  </a:lnTo>
                  <a:lnTo>
                    <a:pt x="2804122" y="440969"/>
                  </a:lnTo>
                  <a:lnTo>
                    <a:pt x="2809240" y="440969"/>
                  </a:lnTo>
                  <a:lnTo>
                    <a:pt x="2812669" y="435610"/>
                  </a:lnTo>
                  <a:lnTo>
                    <a:pt x="2817647" y="430606"/>
                  </a:lnTo>
                  <a:lnTo>
                    <a:pt x="2852331" y="410387"/>
                  </a:lnTo>
                  <a:lnTo>
                    <a:pt x="2890824" y="400913"/>
                  </a:lnTo>
                  <a:lnTo>
                    <a:pt x="2897086" y="400710"/>
                  </a:lnTo>
                  <a:lnTo>
                    <a:pt x="2912681" y="401866"/>
                  </a:lnTo>
                  <a:lnTo>
                    <a:pt x="2948698" y="419379"/>
                  </a:lnTo>
                  <a:lnTo>
                    <a:pt x="2967380" y="464388"/>
                  </a:lnTo>
                  <a:lnTo>
                    <a:pt x="2967380" y="470763"/>
                  </a:lnTo>
                  <a:lnTo>
                    <a:pt x="2935147" y="500811"/>
                  </a:lnTo>
                  <a:lnTo>
                    <a:pt x="2892641" y="512826"/>
                  </a:lnTo>
                  <a:lnTo>
                    <a:pt x="2878074" y="516382"/>
                  </a:lnTo>
                  <a:lnTo>
                    <a:pt x="2865932" y="519468"/>
                  </a:lnTo>
                  <a:lnTo>
                    <a:pt x="2823870" y="535101"/>
                  </a:lnTo>
                  <a:lnTo>
                    <a:pt x="2792641" y="558063"/>
                  </a:lnTo>
                  <a:lnTo>
                    <a:pt x="2771635" y="600748"/>
                  </a:lnTo>
                  <a:lnTo>
                    <a:pt x="2769717" y="623252"/>
                  </a:lnTo>
                  <a:lnTo>
                    <a:pt x="2770086" y="632028"/>
                  </a:lnTo>
                  <a:lnTo>
                    <a:pt x="2783154" y="674331"/>
                  </a:lnTo>
                  <a:lnTo>
                    <a:pt x="2817355" y="705612"/>
                  </a:lnTo>
                  <a:lnTo>
                    <a:pt x="2861005" y="716495"/>
                  </a:lnTo>
                  <a:lnTo>
                    <a:pt x="2874403" y="716953"/>
                  </a:lnTo>
                  <a:lnTo>
                    <a:pt x="2890520" y="716089"/>
                  </a:lnTo>
                  <a:lnTo>
                    <a:pt x="2930398" y="703046"/>
                  </a:lnTo>
                  <a:lnTo>
                    <a:pt x="2960801" y="676846"/>
                  </a:lnTo>
                  <a:lnTo>
                    <a:pt x="2969564" y="665721"/>
                  </a:lnTo>
                  <a:lnTo>
                    <a:pt x="2974467" y="677443"/>
                  </a:lnTo>
                  <a:lnTo>
                    <a:pt x="3004248" y="709561"/>
                  </a:lnTo>
                  <a:lnTo>
                    <a:pt x="3039122" y="716953"/>
                  </a:lnTo>
                  <a:lnTo>
                    <a:pt x="3047403" y="716686"/>
                  </a:lnTo>
                  <a:lnTo>
                    <a:pt x="3086887" y="707085"/>
                  </a:lnTo>
                  <a:lnTo>
                    <a:pt x="3106496" y="699401"/>
                  </a:lnTo>
                  <a:lnTo>
                    <a:pt x="3106496" y="681824"/>
                  </a:lnTo>
                  <a:close/>
                </a:path>
                <a:path w="17122140" h="717550">
                  <a:moveTo>
                    <a:pt x="3473539" y="707453"/>
                  </a:moveTo>
                  <a:lnTo>
                    <a:pt x="3472827" y="694537"/>
                  </a:lnTo>
                  <a:lnTo>
                    <a:pt x="3470503" y="640892"/>
                  </a:lnTo>
                  <a:lnTo>
                    <a:pt x="3469957" y="615467"/>
                  </a:lnTo>
                  <a:lnTo>
                    <a:pt x="3469983" y="589216"/>
                  </a:lnTo>
                  <a:lnTo>
                    <a:pt x="3470694" y="560666"/>
                  </a:lnTo>
                  <a:lnTo>
                    <a:pt x="3471976" y="531558"/>
                  </a:lnTo>
                  <a:lnTo>
                    <a:pt x="3472446" y="515645"/>
                  </a:lnTo>
                  <a:lnTo>
                    <a:pt x="3470960" y="447446"/>
                  </a:lnTo>
                  <a:lnTo>
                    <a:pt x="3456140" y="396024"/>
                  </a:lnTo>
                  <a:lnTo>
                    <a:pt x="3426752" y="363715"/>
                  </a:lnTo>
                  <a:lnTo>
                    <a:pt x="3384473" y="347789"/>
                  </a:lnTo>
                  <a:lnTo>
                    <a:pt x="3358591" y="345795"/>
                  </a:lnTo>
                  <a:lnTo>
                    <a:pt x="3341497" y="346849"/>
                  </a:lnTo>
                  <a:lnTo>
                    <a:pt x="3296005" y="362648"/>
                  </a:lnTo>
                  <a:lnTo>
                    <a:pt x="3258731" y="395719"/>
                  </a:lnTo>
                  <a:lnTo>
                    <a:pt x="3248050" y="410222"/>
                  </a:lnTo>
                  <a:lnTo>
                    <a:pt x="3246577" y="410222"/>
                  </a:lnTo>
                  <a:lnTo>
                    <a:pt x="3249511" y="355320"/>
                  </a:lnTo>
                  <a:lnTo>
                    <a:pt x="3222079" y="357886"/>
                  </a:lnTo>
                  <a:lnTo>
                    <a:pt x="3209163" y="358698"/>
                  </a:lnTo>
                  <a:lnTo>
                    <a:pt x="3196069" y="358978"/>
                  </a:lnTo>
                  <a:lnTo>
                    <a:pt x="3182975" y="358698"/>
                  </a:lnTo>
                  <a:lnTo>
                    <a:pt x="3170097" y="357886"/>
                  </a:lnTo>
                  <a:lnTo>
                    <a:pt x="3144088" y="355320"/>
                  </a:lnTo>
                  <a:lnTo>
                    <a:pt x="3145752" y="375056"/>
                  </a:lnTo>
                  <a:lnTo>
                    <a:pt x="3148139" y="414413"/>
                  </a:lnTo>
                  <a:lnTo>
                    <a:pt x="3149333" y="453948"/>
                  </a:lnTo>
                  <a:lnTo>
                    <a:pt x="3149892" y="495858"/>
                  </a:lnTo>
                  <a:lnTo>
                    <a:pt x="3149955" y="547128"/>
                  </a:lnTo>
                  <a:lnTo>
                    <a:pt x="3149676" y="590499"/>
                  </a:lnTo>
                  <a:lnTo>
                    <a:pt x="3148863" y="631304"/>
                  </a:lnTo>
                  <a:lnTo>
                    <a:pt x="3147110" y="670115"/>
                  </a:lnTo>
                  <a:lnTo>
                    <a:pt x="3144088" y="707453"/>
                  </a:lnTo>
                  <a:lnTo>
                    <a:pt x="3150933" y="706462"/>
                  </a:lnTo>
                  <a:lnTo>
                    <a:pt x="3158972" y="705980"/>
                  </a:lnTo>
                  <a:lnTo>
                    <a:pt x="3239630" y="705980"/>
                  </a:lnTo>
                  <a:lnTo>
                    <a:pt x="3247580" y="706462"/>
                  </a:lnTo>
                  <a:lnTo>
                    <a:pt x="3253905" y="707453"/>
                  </a:lnTo>
                  <a:lnTo>
                    <a:pt x="3252228" y="688962"/>
                  </a:lnTo>
                  <a:lnTo>
                    <a:pt x="3249866" y="650887"/>
                  </a:lnTo>
                  <a:lnTo>
                    <a:pt x="3248685" y="611225"/>
                  </a:lnTo>
                  <a:lnTo>
                    <a:pt x="3248114" y="569137"/>
                  </a:lnTo>
                  <a:lnTo>
                    <a:pt x="3248050" y="517855"/>
                  </a:lnTo>
                  <a:lnTo>
                    <a:pt x="3249015" y="493966"/>
                  </a:lnTo>
                  <a:lnTo>
                    <a:pt x="3256699" y="454431"/>
                  </a:lnTo>
                  <a:lnTo>
                    <a:pt x="3283204" y="417360"/>
                  </a:lnTo>
                  <a:lnTo>
                    <a:pt x="3311753" y="410222"/>
                  </a:lnTo>
                  <a:lnTo>
                    <a:pt x="3325228" y="411568"/>
                  </a:lnTo>
                  <a:lnTo>
                    <a:pt x="3362922" y="444144"/>
                  </a:lnTo>
                  <a:lnTo>
                    <a:pt x="3371786" y="499554"/>
                  </a:lnTo>
                  <a:lnTo>
                    <a:pt x="3371685" y="531914"/>
                  </a:lnTo>
                  <a:lnTo>
                    <a:pt x="3370948" y="591032"/>
                  </a:lnTo>
                  <a:lnTo>
                    <a:pt x="3369360" y="642721"/>
                  </a:lnTo>
                  <a:lnTo>
                    <a:pt x="3366058" y="687565"/>
                  </a:lnTo>
                  <a:lnTo>
                    <a:pt x="3363747" y="707453"/>
                  </a:lnTo>
                  <a:lnTo>
                    <a:pt x="3370046" y="706462"/>
                  </a:lnTo>
                  <a:lnTo>
                    <a:pt x="3378123" y="705980"/>
                  </a:lnTo>
                  <a:lnTo>
                    <a:pt x="3459124" y="705980"/>
                  </a:lnTo>
                  <a:lnTo>
                    <a:pt x="3467189" y="706462"/>
                  </a:lnTo>
                  <a:lnTo>
                    <a:pt x="3473539" y="707453"/>
                  </a:lnTo>
                  <a:close/>
                </a:path>
                <a:path w="17122140" h="717550">
                  <a:moveTo>
                    <a:pt x="3725443" y="670128"/>
                  </a:moveTo>
                  <a:lnTo>
                    <a:pt x="3721049" y="672566"/>
                  </a:lnTo>
                  <a:lnTo>
                    <a:pt x="3716667" y="674395"/>
                  </a:lnTo>
                  <a:lnTo>
                    <a:pt x="3707866" y="676833"/>
                  </a:lnTo>
                  <a:lnTo>
                    <a:pt x="3701046" y="677443"/>
                  </a:lnTo>
                  <a:lnTo>
                    <a:pt x="3683444" y="677443"/>
                  </a:lnTo>
                  <a:lnTo>
                    <a:pt x="3656800" y="649312"/>
                  </a:lnTo>
                  <a:lnTo>
                    <a:pt x="3651796" y="607720"/>
                  </a:lnTo>
                  <a:lnTo>
                    <a:pt x="3650754" y="558850"/>
                  </a:lnTo>
                  <a:lnTo>
                    <a:pt x="3652418" y="456539"/>
                  </a:lnTo>
                  <a:lnTo>
                    <a:pt x="3653891" y="423735"/>
                  </a:lnTo>
                  <a:lnTo>
                    <a:pt x="3655911" y="395579"/>
                  </a:lnTo>
                  <a:lnTo>
                    <a:pt x="3720312" y="397052"/>
                  </a:lnTo>
                  <a:lnTo>
                    <a:pt x="3718852" y="391198"/>
                  </a:lnTo>
                  <a:lnTo>
                    <a:pt x="3718128" y="385102"/>
                  </a:lnTo>
                  <a:lnTo>
                    <a:pt x="3718128" y="372897"/>
                  </a:lnTo>
                  <a:lnTo>
                    <a:pt x="3718852" y="366293"/>
                  </a:lnTo>
                  <a:lnTo>
                    <a:pt x="3720312" y="358978"/>
                  </a:lnTo>
                  <a:lnTo>
                    <a:pt x="3655911" y="360438"/>
                  </a:lnTo>
                  <a:lnTo>
                    <a:pt x="3656266" y="326415"/>
                  </a:lnTo>
                  <a:lnTo>
                    <a:pt x="3657219" y="299910"/>
                  </a:lnTo>
                  <a:lnTo>
                    <a:pt x="3660483" y="250698"/>
                  </a:lnTo>
                  <a:lnTo>
                    <a:pt x="3662489" y="230860"/>
                  </a:lnTo>
                  <a:lnTo>
                    <a:pt x="3655161" y="225729"/>
                  </a:lnTo>
                  <a:lnTo>
                    <a:pt x="3630269" y="237909"/>
                  </a:lnTo>
                  <a:lnTo>
                    <a:pt x="3605377" y="249529"/>
                  </a:lnTo>
                  <a:lnTo>
                    <a:pt x="3580295" y="260604"/>
                  </a:lnTo>
                  <a:lnTo>
                    <a:pt x="3554857" y="271119"/>
                  </a:lnTo>
                  <a:lnTo>
                    <a:pt x="3557384" y="328790"/>
                  </a:lnTo>
                  <a:lnTo>
                    <a:pt x="3557803" y="361162"/>
                  </a:lnTo>
                  <a:lnTo>
                    <a:pt x="3506546" y="358978"/>
                  </a:lnTo>
                  <a:lnTo>
                    <a:pt x="3508032" y="366293"/>
                  </a:lnTo>
                  <a:lnTo>
                    <a:pt x="3508756" y="372897"/>
                  </a:lnTo>
                  <a:lnTo>
                    <a:pt x="3508756" y="385102"/>
                  </a:lnTo>
                  <a:lnTo>
                    <a:pt x="3508032" y="391198"/>
                  </a:lnTo>
                  <a:lnTo>
                    <a:pt x="3506546" y="397052"/>
                  </a:lnTo>
                  <a:lnTo>
                    <a:pt x="3557803" y="396328"/>
                  </a:lnTo>
                  <a:lnTo>
                    <a:pt x="3557384" y="433717"/>
                  </a:lnTo>
                  <a:lnTo>
                    <a:pt x="3553079" y="570776"/>
                  </a:lnTo>
                  <a:lnTo>
                    <a:pt x="3552672" y="605701"/>
                  </a:lnTo>
                  <a:lnTo>
                    <a:pt x="3558476" y="654380"/>
                  </a:lnTo>
                  <a:lnTo>
                    <a:pt x="3575913" y="689152"/>
                  </a:lnTo>
                  <a:lnTo>
                    <a:pt x="3604971" y="710018"/>
                  </a:lnTo>
                  <a:lnTo>
                    <a:pt x="3645662" y="716965"/>
                  </a:lnTo>
                  <a:lnTo>
                    <a:pt x="3656317" y="716648"/>
                  </a:lnTo>
                  <a:lnTo>
                    <a:pt x="3699370" y="709193"/>
                  </a:lnTo>
                  <a:lnTo>
                    <a:pt x="3725443" y="700125"/>
                  </a:lnTo>
                  <a:lnTo>
                    <a:pt x="3725443" y="670128"/>
                  </a:lnTo>
                  <a:close/>
                </a:path>
                <a:path w="17122140" h="717550">
                  <a:moveTo>
                    <a:pt x="4083875" y="681824"/>
                  </a:moveTo>
                  <a:lnTo>
                    <a:pt x="4076560" y="681824"/>
                  </a:lnTo>
                  <a:lnTo>
                    <a:pt x="4070083" y="681355"/>
                  </a:lnTo>
                  <a:lnTo>
                    <a:pt x="4058856" y="679399"/>
                  </a:lnTo>
                  <a:lnTo>
                    <a:pt x="4054322" y="677202"/>
                  </a:lnTo>
                  <a:lnTo>
                    <a:pt x="4050919" y="673760"/>
                  </a:lnTo>
                  <a:lnTo>
                    <a:pt x="4047515" y="670382"/>
                  </a:lnTo>
                  <a:lnTo>
                    <a:pt x="4040784" y="636892"/>
                  </a:lnTo>
                  <a:lnTo>
                    <a:pt x="4040911" y="596163"/>
                  </a:lnTo>
                  <a:lnTo>
                    <a:pt x="4041013" y="588492"/>
                  </a:lnTo>
                  <a:lnTo>
                    <a:pt x="4041305" y="571817"/>
                  </a:lnTo>
                  <a:lnTo>
                    <a:pt x="4042270" y="530631"/>
                  </a:lnTo>
                  <a:lnTo>
                    <a:pt x="4042448" y="519303"/>
                  </a:lnTo>
                  <a:lnTo>
                    <a:pt x="4042549" y="512826"/>
                  </a:lnTo>
                  <a:lnTo>
                    <a:pt x="4042765" y="492594"/>
                  </a:lnTo>
                  <a:lnTo>
                    <a:pt x="4042841" y="464388"/>
                  </a:lnTo>
                  <a:lnTo>
                    <a:pt x="4042257" y="449618"/>
                  </a:lnTo>
                  <a:lnTo>
                    <a:pt x="4032999" y="410222"/>
                  </a:lnTo>
                  <a:lnTo>
                    <a:pt x="4005173" y="373253"/>
                  </a:lnTo>
                  <a:lnTo>
                    <a:pt x="3962704" y="352386"/>
                  </a:lnTo>
                  <a:lnTo>
                    <a:pt x="3946220" y="348894"/>
                  </a:lnTo>
                  <a:lnTo>
                    <a:pt x="3946220" y="519303"/>
                  </a:lnTo>
                  <a:lnTo>
                    <a:pt x="3946156" y="530631"/>
                  </a:lnTo>
                  <a:lnTo>
                    <a:pt x="3946029" y="539813"/>
                  </a:lnTo>
                  <a:lnTo>
                    <a:pt x="3945699" y="557390"/>
                  </a:lnTo>
                  <a:lnTo>
                    <a:pt x="3945623" y="565251"/>
                  </a:lnTo>
                  <a:lnTo>
                    <a:pt x="3944569" y="613016"/>
                  </a:lnTo>
                  <a:lnTo>
                    <a:pt x="3930485" y="650341"/>
                  </a:lnTo>
                  <a:lnTo>
                    <a:pt x="3891343" y="668667"/>
                  </a:lnTo>
                  <a:lnTo>
                    <a:pt x="3882288" y="667766"/>
                  </a:lnTo>
                  <a:lnTo>
                    <a:pt x="3852443" y="636892"/>
                  </a:lnTo>
                  <a:lnTo>
                    <a:pt x="3849598" y="613016"/>
                  </a:lnTo>
                  <a:lnTo>
                    <a:pt x="3850170" y="599935"/>
                  </a:lnTo>
                  <a:lnTo>
                    <a:pt x="3863644" y="563613"/>
                  </a:lnTo>
                  <a:lnTo>
                    <a:pt x="3897185" y="539813"/>
                  </a:lnTo>
                  <a:lnTo>
                    <a:pt x="3922141" y="530631"/>
                  </a:lnTo>
                  <a:lnTo>
                    <a:pt x="3930408" y="527265"/>
                  </a:lnTo>
                  <a:lnTo>
                    <a:pt x="3938435" y="523494"/>
                  </a:lnTo>
                  <a:lnTo>
                    <a:pt x="3946220" y="519303"/>
                  </a:lnTo>
                  <a:lnTo>
                    <a:pt x="3946220" y="348894"/>
                  </a:lnTo>
                  <a:lnTo>
                    <a:pt x="3936987" y="347446"/>
                  </a:lnTo>
                  <a:lnTo>
                    <a:pt x="3923246" y="346214"/>
                  </a:lnTo>
                  <a:lnTo>
                    <a:pt x="3908907" y="345808"/>
                  </a:lnTo>
                  <a:lnTo>
                    <a:pt x="3891305" y="346633"/>
                  </a:lnTo>
                  <a:lnTo>
                    <a:pt x="3838257" y="358978"/>
                  </a:lnTo>
                  <a:lnTo>
                    <a:pt x="3787673" y="385343"/>
                  </a:lnTo>
                  <a:lnTo>
                    <a:pt x="3772001" y="397052"/>
                  </a:lnTo>
                  <a:lnTo>
                    <a:pt x="3781514" y="440969"/>
                  </a:lnTo>
                  <a:lnTo>
                    <a:pt x="3786644" y="440969"/>
                  </a:lnTo>
                  <a:lnTo>
                    <a:pt x="3790048" y="435610"/>
                  </a:lnTo>
                  <a:lnTo>
                    <a:pt x="3795052" y="430606"/>
                  </a:lnTo>
                  <a:lnTo>
                    <a:pt x="3829723" y="410387"/>
                  </a:lnTo>
                  <a:lnTo>
                    <a:pt x="3868229" y="400913"/>
                  </a:lnTo>
                  <a:lnTo>
                    <a:pt x="3874503" y="400710"/>
                  </a:lnTo>
                  <a:lnTo>
                    <a:pt x="3890073" y="401866"/>
                  </a:lnTo>
                  <a:lnTo>
                    <a:pt x="3926116" y="419379"/>
                  </a:lnTo>
                  <a:lnTo>
                    <a:pt x="3944785" y="464388"/>
                  </a:lnTo>
                  <a:lnTo>
                    <a:pt x="3944785" y="470763"/>
                  </a:lnTo>
                  <a:lnTo>
                    <a:pt x="3912527" y="500811"/>
                  </a:lnTo>
                  <a:lnTo>
                    <a:pt x="3870020" y="512826"/>
                  </a:lnTo>
                  <a:lnTo>
                    <a:pt x="3855453" y="516382"/>
                  </a:lnTo>
                  <a:lnTo>
                    <a:pt x="3843324" y="519468"/>
                  </a:lnTo>
                  <a:lnTo>
                    <a:pt x="3801262" y="535101"/>
                  </a:lnTo>
                  <a:lnTo>
                    <a:pt x="3770033" y="558063"/>
                  </a:lnTo>
                  <a:lnTo>
                    <a:pt x="3749040" y="600748"/>
                  </a:lnTo>
                  <a:lnTo>
                    <a:pt x="3747109" y="623252"/>
                  </a:lnTo>
                  <a:lnTo>
                    <a:pt x="3747478" y="632028"/>
                  </a:lnTo>
                  <a:lnTo>
                    <a:pt x="3760559" y="674331"/>
                  </a:lnTo>
                  <a:lnTo>
                    <a:pt x="3794760" y="705612"/>
                  </a:lnTo>
                  <a:lnTo>
                    <a:pt x="3838384" y="716495"/>
                  </a:lnTo>
                  <a:lnTo>
                    <a:pt x="3851795" y="716953"/>
                  </a:lnTo>
                  <a:lnTo>
                    <a:pt x="3867924" y="716089"/>
                  </a:lnTo>
                  <a:lnTo>
                    <a:pt x="3907802" y="703046"/>
                  </a:lnTo>
                  <a:lnTo>
                    <a:pt x="3938193" y="676846"/>
                  </a:lnTo>
                  <a:lnTo>
                    <a:pt x="3946969" y="665721"/>
                  </a:lnTo>
                  <a:lnTo>
                    <a:pt x="3951859" y="677443"/>
                  </a:lnTo>
                  <a:lnTo>
                    <a:pt x="3981653" y="709561"/>
                  </a:lnTo>
                  <a:lnTo>
                    <a:pt x="4016514" y="716953"/>
                  </a:lnTo>
                  <a:lnTo>
                    <a:pt x="4024795" y="716686"/>
                  </a:lnTo>
                  <a:lnTo>
                    <a:pt x="4064279" y="707085"/>
                  </a:lnTo>
                  <a:lnTo>
                    <a:pt x="4083875" y="699401"/>
                  </a:lnTo>
                  <a:lnTo>
                    <a:pt x="4083875" y="681824"/>
                  </a:lnTo>
                  <a:close/>
                </a:path>
                <a:path w="17122140" h="717550">
                  <a:moveTo>
                    <a:pt x="4234904" y="155473"/>
                  </a:moveTo>
                  <a:lnTo>
                    <a:pt x="4228566" y="156438"/>
                  </a:lnTo>
                  <a:lnTo>
                    <a:pt x="4220502" y="157289"/>
                  </a:lnTo>
                  <a:lnTo>
                    <a:pt x="4203331" y="158508"/>
                  </a:lnTo>
                  <a:lnTo>
                    <a:pt x="4187952" y="159054"/>
                  </a:lnTo>
                  <a:lnTo>
                    <a:pt x="4172026" y="159054"/>
                  </a:lnTo>
                  <a:lnTo>
                    <a:pt x="4156672" y="158508"/>
                  </a:lnTo>
                  <a:lnTo>
                    <a:pt x="4139488" y="157289"/>
                  </a:lnTo>
                  <a:lnTo>
                    <a:pt x="4131449" y="156438"/>
                  </a:lnTo>
                  <a:lnTo>
                    <a:pt x="4125087" y="155473"/>
                  </a:lnTo>
                  <a:lnTo>
                    <a:pt x="4127665" y="216598"/>
                  </a:lnTo>
                  <a:lnTo>
                    <a:pt x="4129494" y="276987"/>
                  </a:lnTo>
                  <a:lnTo>
                    <a:pt x="4130141" y="307746"/>
                  </a:lnTo>
                  <a:lnTo>
                    <a:pt x="4130878" y="373634"/>
                  </a:lnTo>
                  <a:lnTo>
                    <a:pt x="4130967" y="456349"/>
                  </a:lnTo>
                  <a:lnTo>
                    <a:pt x="4130598" y="525183"/>
                  </a:lnTo>
                  <a:lnTo>
                    <a:pt x="4129494" y="588111"/>
                  </a:lnTo>
                  <a:lnTo>
                    <a:pt x="4127665" y="647979"/>
                  </a:lnTo>
                  <a:lnTo>
                    <a:pt x="4125087" y="707466"/>
                  </a:lnTo>
                  <a:lnTo>
                    <a:pt x="4131449" y="706475"/>
                  </a:lnTo>
                  <a:lnTo>
                    <a:pt x="4139488" y="706005"/>
                  </a:lnTo>
                  <a:lnTo>
                    <a:pt x="4220502" y="706005"/>
                  </a:lnTo>
                  <a:lnTo>
                    <a:pt x="4228566" y="706475"/>
                  </a:lnTo>
                  <a:lnTo>
                    <a:pt x="4234904" y="707466"/>
                  </a:lnTo>
                  <a:lnTo>
                    <a:pt x="4233532" y="677773"/>
                  </a:lnTo>
                  <a:lnTo>
                    <a:pt x="4231335" y="618096"/>
                  </a:lnTo>
                  <a:lnTo>
                    <a:pt x="4229874" y="557390"/>
                  </a:lnTo>
                  <a:lnTo>
                    <a:pt x="4229151" y="491490"/>
                  </a:lnTo>
                  <a:lnTo>
                    <a:pt x="4229049" y="408762"/>
                  </a:lnTo>
                  <a:lnTo>
                    <a:pt x="4229417" y="339953"/>
                  </a:lnTo>
                  <a:lnTo>
                    <a:pt x="4230509" y="276987"/>
                  </a:lnTo>
                  <a:lnTo>
                    <a:pt x="4232338" y="216598"/>
                  </a:lnTo>
                  <a:lnTo>
                    <a:pt x="4234904" y="155473"/>
                  </a:lnTo>
                  <a:close/>
                </a:path>
                <a:path w="17122140" h="717550">
                  <a:moveTo>
                    <a:pt x="4630674" y="355333"/>
                  </a:moveTo>
                  <a:lnTo>
                    <a:pt x="4591863" y="358711"/>
                  </a:lnTo>
                  <a:lnTo>
                    <a:pt x="4575772" y="358990"/>
                  </a:lnTo>
                  <a:lnTo>
                    <a:pt x="4559427" y="358762"/>
                  </a:lnTo>
                  <a:lnTo>
                    <a:pt x="4544822" y="358076"/>
                  </a:lnTo>
                  <a:lnTo>
                    <a:pt x="4531969" y="356933"/>
                  </a:lnTo>
                  <a:lnTo>
                    <a:pt x="4520857" y="355333"/>
                  </a:lnTo>
                  <a:lnTo>
                    <a:pt x="4522521" y="375069"/>
                  </a:lnTo>
                  <a:lnTo>
                    <a:pt x="4524908" y="414413"/>
                  </a:lnTo>
                  <a:lnTo>
                    <a:pt x="4526089" y="453948"/>
                  </a:lnTo>
                  <a:lnTo>
                    <a:pt x="4526635" y="495858"/>
                  </a:lnTo>
                  <a:lnTo>
                    <a:pt x="4526712" y="547141"/>
                  </a:lnTo>
                  <a:lnTo>
                    <a:pt x="4525746" y="571017"/>
                  </a:lnTo>
                  <a:lnTo>
                    <a:pt x="4518063" y="610539"/>
                  </a:lnTo>
                  <a:lnTo>
                    <a:pt x="4491571" y="647598"/>
                  </a:lnTo>
                  <a:lnTo>
                    <a:pt x="4463021" y="654735"/>
                  </a:lnTo>
                  <a:lnTo>
                    <a:pt x="4449546" y="653389"/>
                  </a:lnTo>
                  <a:lnTo>
                    <a:pt x="4411840" y="620814"/>
                  </a:lnTo>
                  <a:lnTo>
                    <a:pt x="4403001" y="565429"/>
                  </a:lnTo>
                  <a:lnTo>
                    <a:pt x="4403090" y="533031"/>
                  </a:lnTo>
                  <a:lnTo>
                    <a:pt x="4403814" y="473735"/>
                  </a:lnTo>
                  <a:lnTo>
                    <a:pt x="4405414" y="421627"/>
                  </a:lnTo>
                  <a:lnTo>
                    <a:pt x="4408703" y="375869"/>
                  </a:lnTo>
                  <a:lnTo>
                    <a:pt x="4411040" y="355333"/>
                  </a:lnTo>
                  <a:lnTo>
                    <a:pt x="4404690" y="356311"/>
                  </a:lnTo>
                  <a:lnTo>
                    <a:pt x="4396625" y="357149"/>
                  </a:lnTo>
                  <a:lnTo>
                    <a:pt x="4379468" y="358368"/>
                  </a:lnTo>
                  <a:lnTo>
                    <a:pt x="4364088" y="358914"/>
                  </a:lnTo>
                  <a:lnTo>
                    <a:pt x="4348162" y="358914"/>
                  </a:lnTo>
                  <a:lnTo>
                    <a:pt x="4332808" y="358368"/>
                  </a:lnTo>
                  <a:lnTo>
                    <a:pt x="4315638" y="357149"/>
                  </a:lnTo>
                  <a:lnTo>
                    <a:pt x="4307560" y="356311"/>
                  </a:lnTo>
                  <a:lnTo>
                    <a:pt x="4301236" y="355333"/>
                  </a:lnTo>
                  <a:lnTo>
                    <a:pt x="4301947" y="369214"/>
                  </a:lnTo>
                  <a:lnTo>
                    <a:pt x="4304258" y="424078"/>
                  </a:lnTo>
                  <a:lnTo>
                    <a:pt x="4304817" y="449503"/>
                  </a:lnTo>
                  <a:lnTo>
                    <a:pt x="4304792" y="475742"/>
                  </a:lnTo>
                  <a:lnTo>
                    <a:pt x="4304081" y="504304"/>
                  </a:lnTo>
                  <a:lnTo>
                    <a:pt x="4302785" y="533400"/>
                  </a:lnTo>
                  <a:lnTo>
                    <a:pt x="4302315" y="549313"/>
                  </a:lnTo>
                  <a:lnTo>
                    <a:pt x="4303801" y="617448"/>
                  </a:lnTo>
                  <a:lnTo>
                    <a:pt x="4318635" y="668324"/>
                  </a:lnTo>
                  <a:lnTo>
                    <a:pt x="4348010" y="699668"/>
                  </a:lnTo>
                  <a:lnTo>
                    <a:pt x="4390301" y="715060"/>
                  </a:lnTo>
                  <a:lnTo>
                    <a:pt x="4416171" y="716978"/>
                  </a:lnTo>
                  <a:lnTo>
                    <a:pt x="4433252" y="715987"/>
                  </a:lnTo>
                  <a:lnTo>
                    <a:pt x="4478756" y="701243"/>
                  </a:lnTo>
                  <a:lnTo>
                    <a:pt x="4516031" y="669188"/>
                  </a:lnTo>
                  <a:lnTo>
                    <a:pt x="4526712" y="654735"/>
                  </a:lnTo>
                  <a:lnTo>
                    <a:pt x="4528172" y="654735"/>
                  </a:lnTo>
                  <a:lnTo>
                    <a:pt x="4525251" y="707466"/>
                  </a:lnTo>
                  <a:lnTo>
                    <a:pt x="4532465" y="706818"/>
                  </a:lnTo>
                  <a:lnTo>
                    <a:pt x="4546181" y="706081"/>
                  </a:lnTo>
                  <a:lnTo>
                    <a:pt x="4604690" y="705993"/>
                  </a:lnTo>
                  <a:lnTo>
                    <a:pt x="4617593" y="706361"/>
                  </a:lnTo>
                  <a:lnTo>
                    <a:pt x="4630674" y="707466"/>
                  </a:lnTo>
                  <a:lnTo>
                    <a:pt x="4628997" y="688975"/>
                  </a:lnTo>
                  <a:lnTo>
                    <a:pt x="4626622" y="650900"/>
                  </a:lnTo>
                  <a:lnTo>
                    <a:pt x="4625429" y="611225"/>
                  </a:lnTo>
                  <a:lnTo>
                    <a:pt x="4624870" y="569137"/>
                  </a:lnTo>
                  <a:lnTo>
                    <a:pt x="4624806" y="517842"/>
                  </a:lnTo>
                  <a:lnTo>
                    <a:pt x="4625086" y="474560"/>
                  </a:lnTo>
                  <a:lnTo>
                    <a:pt x="4625924" y="434009"/>
                  </a:lnTo>
                  <a:lnTo>
                    <a:pt x="4626622" y="414413"/>
                  </a:lnTo>
                  <a:lnTo>
                    <a:pt x="4627651" y="394766"/>
                  </a:lnTo>
                  <a:lnTo>
                    <a:pt x="4628997" y="375069"/>
                  </a:lnTo>
                  <a:lnTo>
                    <a:pt x="4630674" y="355333"/>
                  </a:lnTo>
                  <a:close/>
                </a:path>
                <a:path w="17122140" h="717550">
                  <a:moveTo>
                    <a:pt x="5001107" y="380225"/>
                  </a:moveTo>
                  <a:lnTo>
                    <a:pt x="4960150" y="360451"/>
                  </a:lnTo>
                  <a:lnTo>
                    <a:pt x="4913719" y="348183"/>
                  </a:lnTo>
                  <a:lnTo>
                    <a:pt x="4875187" y="345795"/>
                  </a:lnTo>
                  <a:lnTo>
                    <a:pt x="4853737" y="346684"/>
                  </a:lnTo>
                  <a:lnTo>
                    <a:pt x="4813846" y="353834"/>
                  </a:lnTo>
                  <a:lnTo>
                    <a:pt x="4778133" y="367880"/>
                  </a:lnTo>
                  <a:lnTo>
                    <a:pt x="4734268" y="399249"/>
                  </a:lnTo>
                  <a:lnTo>
                    <a:pt x="4702975" y="441947"/>
                  </a:lnTo>
                  <a:lnTo>
                    <a:pt x="4685309" y="494436"/>
                  </a:lnTo>
                  <a:lnTo>
                    <a:pt x="4681931" y="533234"/>
                  </a:lnTo>
                  <a:lnTo>
                    <a:pt x="4682528" y="550037"/>
                  </a:lnTo>
                  <a:lnTo>
                    <a:pt x="4691443" y="600202"/>
                  </a:lnTo>
                  <a:lnTo>
                    <a:pt x="4712932" y="646264"/>
                  </a:lnTo>
                  <a:lnTo>
                    <a:pt x="4749190" y="683488"/>
                  </a:lnTo>
                  <a:lnTo>
                    <a:pt x="4801578" y="708329"/>
                  </a:lnTo>
                  <a:lnTo>
                    <a:pt x="4846599" y="716013"/>
                  </a:lnTo>
                  <a:lnTo>
                    <a:pt x="4872266" y="716978"/>
                  </a:lnTo>
                  <a:lnTo>
                    <a:pt x="4888535" y="716445"/>
                  </a:lnTo>
                  <a:lnTo>
                    <a:pt x="4930470" y="708558"/>
                  </a:lnTo>
                  <a:lnTo>
                    <a:pt x="4971110" y="687705"/>
                  </a:lnTo>
                  <a:lnTo>
                    <a:pt x="4980864" y="658418"/>
                  </a:lnTo>
                  <a:lnTo>
                    <a:pt x="4983772" y="651344"/>
                  </a:lnTo>
                  <a:lnTo>
                    <a:pt x="4987214" y="644499"/>
                  </a:lnTo>
                  <a:lnTo>
                    <a:pt x="4978425" y="637184"/>
                  </a:lnTo>
                  <a:lnTo>
                    <a:pt x="4972609" y="643610"/>
                  </a:lnTo>
                  <a:lnTo>
                    <a:pt x="4965420" y="649719"/>
                  </a:lnTo>
                  <a:lnTo>
                    <a:pt x="4925339" y="668934"/>
                  </a:lnTo>
                  <a:lnTo>
                    <a:pt x="4903013" y="671588"/>
                  </a:lnTo>
                  <a:lnTo>
                    <a:pt x="4877892" y="669366"/>
                  </a:lnTo>
                  <a:lnTo>
                    <a:pt x="4837265" y="651624"/>
                  </a:lnTo>
                  <a:lnTo>
                    <a:pt x="4809579" y="616381"/>
                  </a:lnTo>
                  <a:lnTo>
                    <a:pt x="4795672" y="565327"/>
                  </a:lnTo>
                  <a:lnTo>
                    <a:pt x="4793932" y="533958"/>
                  </a:lnTo>
                  <a:lnTo>
                    <a:pt x="4795317" y="500405"/>
                  </a:lnTo>
                  <a:lnTo>
                    <a:pt x="4806289" y="444944"/>
                  </a:lnTo>
                  <a:lnTo>
                    <a:pt x="4828260" y="405599"/>
                  </a:lnTo>
                  <a:lnTo>
                    <a:pt x="4861204" y="385635"/>
                  </a:lnTo>
                  <a:lnTo>
                    <a:pt x="4881804" y="383146"/>
                  </a:lnTo>
                  <a:lnTo>
                    <a:pt x="4897602" y="384403"/>
                  </a:lnTo>
                  <a:lnTo>
                    <a:pt x="4932667" y="403275"/>
                  </a:lnTo>
                  <a:lnTo>
                    <a:pt x="4952085" y="440690"/>
                  </a:lnTo>
                  <a:lnTo>
                    <a:pt x="4955730" y="456361"/>
                  </a:lnTo>
                  <a:lnTo>
                    <a:pt x="4973320" y="456361"/>
                  </a:lnTo>
                  <a:lnTo>
                    <a:pt x="4984648" y="416090"/>
                  </a:lnTo>
                  <a:lnTo>
                    <a:pt x="4996789" y="387959"/>
                  </a:lnTo>
                  <a:lnTo>
                    <a:pt x="5001107" y="380225"/>
                  </a:lnTo>
                  <a:close/>
                </a:path>
                <a:path w="17122140" h="717550">
                  <a:moveTo>
                    <a:pt x="5153457" y="355333"/>
                  </a:moveTo>
                  <a:lnTo>
                    <a:pt x="5142344" y="356933"/>
                  </a:lnTo>
                  <a:lnTo>
                    <a:pt x="5129479" y="358076"/>
                  </a:lnTo>
                  <a:lnTo>
                    <a:pt x="5114887" y="358762"/>
                  </a:lnTo>
                  <a:lnTo>
                    <a:pt x="5098554" y="358990"/>
                  </a:lnTo>
                  <a:lnTo>
                    <a:pt x="5090312" y="358914"/>
                  </a:lnTo>
                  <a:lnTo>
                    <a:pt x="5050460" y="356311"/>
                  </a:lnTo>
                  <a:lnTo>
                    <a:pt x="5043652" y="355333"/>
                  </a:lnTo>
                  <a:lnTo>
                    <a:pt x="5045329" y="375069"/>
                  </a:lnTo>
                  <a:lnTo>
                    <a:pt x="5047704" y="414413"/>
                  </a:lnTo>
                  <a:lnTo>
                    <a:pt x="5048885" y="453961"/>
                  </a:lnTo>
                  <a:lnTo>
                    <a:pt x="5049431" y="495871"/>
                  </a:lnTo>
                  <a:lnTo>
                    <a:pt x="5049431" y="569150"/>
                  </a:lnTo>
                  <a:lnTo>
                    <a:pt x="5048885" y="611238"/>
                  </a:lnTo>
                  <a:lnTo>
                    <a:pt x="5047704" y="650900"/>
                  </a:lnTo>
                  <a:lnTo>
                    <a:pt x="5045329" y="688975"/>
                  </a:lnTo>
                  <a:lnTo>
                    <a:pt x="5043652" y="707466"/>
                  </a:lnTo>
                  <a:lnTo>
                    <a:pt x="5050460" y="706475"/>
                  </a:lnTo>
                  <a:lnTo>
                    <a:pt x="5058537" y="705993"/>
                  </a:lnTo>
                  <a:lnTo>
                    <a:pt x="5139169" y="705993"/>
                  </a:lnTo>
                  <a:lnTo>
                    <a:pt x="5147107" y="706475"/>
                  </a:lnTo>
                  <a:lnTo>
                    <a:pt x="5153457" y="707466"/>
                  </a:lnTo>
                  <a:lnTo>
                    <a:pt x="5153330" y="705993"/>
                  </a:lnTo>
                  <a:lnTo>
                    <a:pt x="5149405" y="650900"/>
                  </a:lnTo>
                  <a:lnTo>
                    <a:pt x="5148211" y="611238"/>
                  </a:lnTo>
                  <a:lnTo>
                    <a:pt x="5147665" y="569150"/>
                  </a:lnTo>
                  <a:lnTo>
                    <a:pt x="5147665" y="495871"/>
                  </a:lnTo>
                  <a:lnTo>
                    <a:pt x="5148211" y="453961"/>
                  </a:lnTo>
                  <a:lnTo>
                    <a:pt x="5149405" y="414413"/>
                  </a:lnTo>
                  <a:lnTo>
                    <a:pt x="5151793" y="375069"/>
                  </a:lnTo>
                  <a:lnTo>
                    <a:pt x="5153152" y="358990"/>
                  </a:lnTo>
                  <a:lnTo>
                    <a:pt x="5153457" y="355333"/>
                  </a:lnTo>
                  <a:close/>
                </a:path>
                <a:path w="17122140" h="717550">
                  <a:moveTo>
                    <a:pt x="5212766" y="183781"/>
                  </a:moveTo>
                  <a:lnTo>
                    <a:pt x="5178361" y="159131"/>
                  </a:lnTo>
                  <a:lnTo>
                    <a:pt x="5172989" y="159131"/>
                  </a:lnTo>
                  <a:lnTo>
                    <a:pt x="5134165" y="185661"/>
                  </a:lnTo>
                  <a:lnTo>
                    <a:pt x="5104041" y="219151"/>
                  </a:lnTo>
                  <a:lnTo>
                    <a:pt x="5075948" y="252463"/>
                  </a:lnTo>
                  <a:lnTo>
                    <a:pt x="5039245" y="296748"/>
                  </a:lnTo>
                  <a:lnTo>
                    <a:pt x="5079517" y="296748"/>
                  </a:lnTo>
                  <a:lnTo>
                    <a:pt x="5121884" y="271043"/>
                  </a:lnTo>
                  <a:lnTo>
                    <a:pt x="5166334" y="242824"/>
                  </a:lnTo>
                  <a:lnTo>
                    <a:pt x="5202517" y="216115"/>
                  </a:lnTo>
                  <a:lnTo>
                    <a:pt x="5212766" y="196951"/>
                  </a:lnTo>
                  <a:lnTo>
                    <a:pt x="5212766" y="183781"/>
                  </a:lnTo>
                  <a:close/>
                </a:path>
                <a:path w="17122140" h="717550">
                  <a:moveTo>
                    <a:pt x="5535104" y="681824"/>
                  </a:moveTo>
                  <a:lnTo>
                    <a:pt x="5527776" y="681824"/>
                  </a:lnTo>
                  <a:lnTo>
                    <a:pt x="5521312" y="681355"/>
                  </a:lnTo>
                  <a:lnTo>
                    <a:pt x="5510085" y="679399"/>
                  </a:lnTo>
                  <a:lnTo>
                    <a:pt x="5505577" y="677202"/>
                  </a:lnTo>
                  <a:lnTo>
                    <a:pt x="5502160" y="673760"/>
                  </a:lnTo>
                  <a:lnTo>
                    <a:pt x="5498731" y="670382"/>
                  </a:lnTo>
                  <a:lnTo>
                    <a:pt x="5492013" y="636892"/>
                  </a:lnTo>
                  <a:lnTo>
                    <a:pt x="5492140" y="596163"/>
                  </a:lnTo>
                  <a:lnTo>
                    <a:pt x="5492242" y="588492"/>
                  </a:lnTo>
                  <a:lnTo>
                    <a:pt x="5492534" y="571817"/>
                  </a:lnTo>
                  <a:lnTo>
                    <a:pt x="5493499" y="530631"/>
                  </a:lnTo>
                  <a:lnTo>
                    <a:pt x="5493677" y="519303"/>
                  </a:lnTo>
                  <a:lnTo>
                    <a:pt x="5493778" y="512826"/>
                  </a:lnTo>
                  <a:lnTo>
                    <a:pt x="5493982" y="492594"/>
                  </a:lnTo>
                  <a:lnTo>
                    <a:pt x="5494071" y="464388"/>
                  </a:lnTo>
                  <a:lnTo>
                    <a:pt x="5493474" y="449618"/>
                  </a:lnTo>
                  <a:lnTo>
                    <a:pt x="5484215" y="410222"/>
                  </a:lnTo>
                  <a:lnTo>
                    <a:pt x="5456402" y="373253"/>
                  </a:lnTo>
                  <a:lnTo>
                    <a:pt x="5413946" y="352386"/>
                  </a:lnTo>
                  <a:lnTo>
                    <a:pt x="5397474" y="348894"/>
                  </a:lnTo>
                  <a:lnTo>
                    <a:pt x="5397474" y="519303"/>
                  </a:lnTo>
                  <a:lnTo>
                    <a:pt x="5397398" y="531507"/>
                  </a:lnTo>
                  <a:lnTo>
                    <a:pt x="5397271" y="539813"/>
                  </a:lnTo>
                  <a:lnTo>
                    <a:pt x="5396941" y="557390"/>
                  </a:lnTo>
                  <a:lnTo>
                    <a:pt x="5396865" y="565251"/>
                  </a:lnTo>
                  <a:lnTo>
                    <a:pt x="5395798" y="613016"/>
                  </a:lnTo>
                  <a:lnTo>
                    <a:pt x="5381726" y="650341"/>
                  </a:lnTo>
                  <a:lnTo>
                    <a:pt x="5342547" y="668667"/>
                  </a:lnTo>
                  <a:lnTo>
                    <a:pt x="5333517" y="667766"/>
                  </a:lnTo>
                  <a:lnTo>
                    <a:pt x="5303672" y="636892"/>
                  </a:lnTo>
                  <a:lnTo>
                    <a:pt x="5300840" y="613016"/>
                  </a:lnTo>
                  <a:lnTo>
                    <a:pt x="5301412" y="599935"/>
                  </a:lnTo>
                  <a:lnTo>
                    <a:pt x="5314886" y="563613"/>
                  </a:lnTo>
                  <a:lnTo>
                    <a:pt x="5348414" y="539813"/>
                  </a:lnTo>
                  <a:lnTo>
                    <a:pt x="5373382" y="530631"/>
                  </a:lnTo>
                  <a:lnTo>
                    <a:pt x="5381650" y="527265"/>
                  </a:lnTo>
                  <a:lnTo>
                    <a:pt x="5389677" y="523494"/>
                  </a:lnTo>
                  <a:lnTo>
                    <a:pt x="5397474" y="519303"/>
                  </a:lnTo>
                  <a:lnTo>
                    <a:pt x="5397474" y="348894"/>
                  </a:lnTo>
                  <a:lnTo>
                    <a:pt x="5388216" y="347446"/>
                  </a:lnTo>
                  <a:lnTo>
                    <a:pt x="5374475" y="346214"/>
                  </a:lnTo>
                  <a:lnTo>
                    <a:pt x="5360149" y="345808"/>
                  </a:lnTo>
                  <a:lnTo>
                    <a:pt x="5342547" y="346633"/>
                  </a:lnTo>
                  <a:lnTo>
                    <a:pt x="5289499" y="358978"/>
                  </a:lnTo>
                  <a:lnTo>
                    <a:pt x="5238902" y="385343"/>
                  </a:lnTo>
                  <a:lnTo>
                    <a:pt x="5223230" y="397052"/>
                  </a:lnTo>
                  <a:lnTo>
                    <a:pt x="5232768" y="440969"/>
                  </a:lnTo>
                  <a:lnTo>
                    <a:pt x="5237873" y="440969"/>
                  </a:lnTo>
                  <a:lnTo>
                    <a:pt x="5241302" y="435610"/>
                  </a:lnTo>
                  <a:lnTo>
                    <a:pt x="5246281" y="430606"/>
                  </a:lnTo>
                  <a:lnTo>
                    <a:pt x="5280965" y="410387"/>
                  </a:lnTo>
                  <a:lnTo>
                    <a:pt x="5319458" y="400913"/>
                  </a:lnTo>
                  <a:lnTo>
                    <a:pt x="5325719" y="400710"/>
                  </a:lnTo>
                  <a:lnTo>
                    <a:pt x="5341315" y="401866"/>
                  </a:lnTo>
                  <a:lnTo>
                    <a:pt x="5377332" y="419379"/>
                  </a:lnTo>
                  <a:lnTo>
                    <a:pt x="5396001" y="464388"/>
                  </a:lnTo>
                  <a:lnTo>
                    <a:pt x="5396001" y="470763"/>
                  </a:lnTo>
                  <a:lnTo>
                    <a:pt x="5363769" y="500811"/>
                  </a:lnTo>
                  <a:lnTo>
                    <a:pt x="5321262" y="512826"/>
                  </a:lnTo>
                  <a:lnTo>
                    <a:pt x="5306682" y="516382"/>
                  </a:lnTo>
                  <a:lnTo>
                    <a:pt x="5294566" y="519468"/>
                  </a:lnTo>
                  <a:lnTo>
                    <a:pt x="5252491" y="535101"/>
                  </a:lnTo>
                  <a:lnTo>
                    <a:pt x="5221262" y="558063"/>
                  </a:lnTo>
                  <a:lnTo>
                    <a:pt x="5200256" y="600748"/>
                  </a:lnTo>
                  <a:lnTo>
                    <a:pt x="5198338" y="623252"/>
                  </a:lnTo>
                  <a:lnTo>
                    <a:pt x="5198694" y="632028"/>
                  </a:lnTo>
                  <a:lnTo>
                    <a:pt x="5211788" y="674331"/>
                  </a:lnTo>
                  <a:lnTo>
                    <a:pt x="5245989" y="705612"/>
                  </a:lnTo>
                  <a:lnTo>
                    <a:pt x="5289626" y="716495"/>
                  </a:lnTo>
                  <a:lnTo>
                    <a:pt x="5303037" y="716953"/>
                  </a:lnTo>
                  <a:lnTo>
                    <a:pt x="5319166" y="716089"/>
                  </a:lnTo>
                  <a:lnTo>
                    <a:pt x="5359031" y="703046"/>
                  </a:lnTo>
                  <a:lnTo>
                    <a:pt x="5389435" y="676846"/>
                  </a:lnTo>
                  <a:lnTo>
                    <a:pt x="5395874" y="668667"/>
                  </a:lnTo>
                  <a:lnTo>
                    <a:pt x="5398198" y="665721"/>
                  </a:lnTo>
                  <a:lnTo>
                    <a:pt x="5423840" y="703795"/>
                  </a:lnTo>
                  <a:lnTo>
                    <a:pt x="5467756" y="716953"/>
                  </a:lnTo>
                  <a:lnTo>
                    <a:pt x="5476037" y="716686"/>
                  </a:lnTo>
                  <a:lnTo>
                    <a:pt x="5515508" y="707085"/>
                  </a:lnTo>
                  <a:lnTo>
                    <a:pt x="5535104" y="699401"/>
                  </a:lnTo>
                  <a:lnTo>
                    <a:pt x="5535104" y="681824"/>
                  </a:lnTo>
                  <a:close/>
                </a:path>
                <a:path w="17122140" h="717550">
                  <a:moveTo>
                    <a:pt x="14225981" y="515327"/>
                  </a:moveTo>
                  <a:lnTo>
                    <a:pt x="14125220" y="515327"/>
                  </a:lnTo>
                  <a:lnTo>
                    <a:pt x="14125220" y="616165"/>
                  </a:lnTo>
                  <a:lnTo>
                    <a:pt x="14225981" y="616165"/>
                  </a:lnTo>
                  <a:lnTo>
                    <a:pt x="14225981" y="515327"/>
                  </a:lnTo>
                  <a:close/>
                </a:path>
                <a:path w="17122140" h="717550">
                  <a:moveTo>
                    <a:pt x="14397558" y="320027"/>
                  </a:moveTo>
                  <a:lnTo>
                    <a:pt x="14375219" y="261327"/>
                  </a:lnTo>
                  <a:lnTo>
                    <a:pt x="14305153" y="225679"/>
                  </a:lnTo>
                  <a:lnTo>
                    <a:pt x="14264145" y="214731"/>
                  </a:lnTo>
                  <a:lnTo>
                    <a:pt x="14240993" y="206692"/>
                  </a:lnTo>
                  <a:lnTo>
                    <a:pt x="14224788" y="196824"/>
                  </a:lnTo>
                  <a:lnTo>
                    <a:pt x="14215263" y="184785"/>
                  </a:lnTo>
                  <a:lnTo>
                    <a:pt x="14212138" y="170243"/>
                  </a:lnTo>
                  <a:lnTo>
                    <a:pt x="14215694" y="154139"/>
                  </a:lnTo>
                  <a:lnTo>
                    <a:pt x="14225664" y="141389"/>
                  </a:lnTo>
                  <a:lnTo>
                    <a:pt x="14241044" y="132994"/>
                  </a:lnTo>
                  <a:lnTo>
                    <a:pt x="14260805" y="129971"/>
                  </a:lnTo>
                  <a:lnTo>
                    <a:pt x="14283741" y="133756"/>
                  </a:lnTo>
                  <a:lnTo>
                    <a:pt x="14299819" y="145542"/>
                  </a:lnTo>
                  <a:lnTo>
                    <a:pt x="14309497" y="165912"/>
                  </a:lnTo>
                  <a:lnTo>
                    <a:pt x="14313281" y="195478"/>
                  </a:lnTo>
                  <a:lnTo>
                    <a:pt x="14389888" y="195478"/>
                  </a:lnTo>
                  <a:lnTo>
                    <a:pt x="14378496" y="156565"/>
                  </a:lnTo>
                  <a:lnTo>
                    <a:pt x="14352270" y="127596"/>
                  </a:lnTo>
                  <a:lnTo>
                    <a:pt x="14312583" y="109524"/>
                  </a:lnTo>
                  <a:lnTo>
                    <a:pt x="14260805" y="103289"/>
                  </a:lnTo>
                  <a:lnTo>
                    <a:pt x="14206715" y="110426"/>
                  </a:lnTo>
                  <a:lnTo>
                    <a:pt x="14165250" y="130632"/>
                  </a:lnTo>
                  <a:lnTo>
                    <a:pt x="14138694" y="162115"/>
                  </a:lnTo>
                  <a:lnTo>
                    <a:pt x="14129334" y="203060"/>
                  </a:lnTo>
                  <a:lnTo>
                    <a:pt x="14131239" y="221869"/>
                  </a:lnTo>
                  <a:lnTo>
                    <a:pt x="14158786" y="267525"/>
                  </a:lnTo>
                  <a:lnTo>
                    <a:pt x="14201966" y="289839"/>
                  </a:lnTo>
                  <a:lnTo>
                    <a:pt x="14262849" y="306451"/>
                  </a:lnTo>
                  <a:lnTo>
                    <a:pt x="14287195" y="314667"/>
                  </a:lnTo>
                  <a:lnTo>
                    <a:pt x="14303464" y="324472"/>
                  </a:lnTo>
                  <a:lnTo>
                    <a:pt x="14312570" y="336727"/>
                  </a:lnTo>
                  <a:lnTo>
                    <a:pt x="14315402" y="352285"/>
                  </a:lnTo>
                  <a:lnTo>
                    <a:pt x="14311719" y="370459"/>
                  </a:lnTo>
                  <a:lnTo>
                    <a:pt x="14301305" y="384517"/>
                  </a:lnTo>
                  <a:lnTo>
                    <a:pt x="14285125" y="393585"/>
                  </a:lnTo>
                  <a:lnTo>
                    <a:pt x="14264145" y="396798"/>
                  </a:lnTo>
                  <a:lnTo>
                    <a:pt x="14239024" y="392811"/>
                  </a:lnTo>
                  <a:lnTo>
                    <a:pt x="14221066" y="380784"/>
                  </a:lnTo>
                  <a:lnTo>
                    <a:pt x="14210297" y="360680"/>
                  </a:lnTo>
                  <a:lnTo>
                    <a:pt x="14206703" y="332447"/>
                  </a:lnTo>
                  <a:lnTo>
                    <a:pt x="14206703" y="325501"/>
                  </a:lnTo>
                  <a:lnTo>
                    <a:pt x="14125220" y="325501"/>
                  </a:lnTo>
                  <a:lnTo>
                    <a:pt x="14135164" y="367118"/>
                  </a:lnTo>
                  <a:lnTo>
                    <a:pt x="14162088" y="397878"/>
                  </a:lnTo>
                  <a:lnTo>
                    <a:pt x="14204785" y="416941"/>
                  </a:lnTo>
                  <a:lnTo>
                    <a:pt x="14262024" y="423481"/>
                  </a:lnTo>
                  <a:lnTo>
                    <a:pt x="14319047" y="416369"/>
                  </a:lnTo>
                  <a:lnTo>
                    <a:pt x="14361655" y="395897"/>
                  </a:lnTo>
                  <a:lnTo>
                    <a:pt x="14388325" y="363347"/>
                  </a:lnTo>
                  <a:lnTo>
                    <a:pt x="14397558" y="320027"/>
                  </a:lnTo>
                  <a:close/>
                </a:path>
                <a:path w="17122140" h="717550">
                  <a:moveTo>
                    <a:pt x="14482852" y="515327"/>
                  </a:moveTo>
                  <a:lnTo>
                    <a:pt x="14354429" y="515327"/>
                  </a:lnTo>
                  <a:lnTo>
                    <a:pt x="14354429" y="643686"/>
                  </a:lnTo>
                  <a:lnTo>
                    <a:pt x="14482852" y="643686"/>
                  </a:lnTo>
                  <a:lnTo>
                    <a:pt x="14482852" y="515327"/>
                  </a:lnTo>
                  <a:close/>
                </a:path>
                <a:path w="17122140" h="717550">
                  <a:moveTo>
                    <a:pt x="14729701" y="226364"/>
                  </a:moveTo>
                  <a:lnTo>
                    <a:pt x="14724660" y="175094"/>
                  </a:lnTo>
                  <a:lnTo>
                    <a:pt x="14692414" y="129273"/>
                  </a:lnTo>
                  <a:lnTo>
                    <a:pt x="14687449" y="125107"/>
                  </a:lnTo>
                  <a:lnTo>
                    <a:pt x="14660017" y="112966"/>
                  </a:lnTo>
                  <a:lnTo>
                    <a:pt x="14625333" y="105702"/>
                  </a:lnTo>
                  <a:lnTo>
                    <a:pt x="14583270" y="103276"/>
                  </a:lnTo>
                  <a:lnTo>
                    <a:pt x="14546466" y="105054"/>
                  </a:lnTo>
                  <a:lnTo>
                    <a:pt x="14489100" y="119126"/>
                  </a:lnTo>
                  <a:lnTo>
                    <a:pt x="14455115" y="145237"/>
                  </a:lnTo>
                  <a:lnTo>
                    <a:pt x="14436268" y="198297"/>
                  </a:lnTo>
                  <a:lnTo>
                    <a:pt x="14535391" y="198297"/>
                  </a:lnTo>
                  <a:lnTo>
                    <a:pt x="14538668" y="166154"/>
                  </a:lnTo>
                  <a:lnTo>
                    <a:pt x="14546910" y="144792"/>
                  </a:lnTo>
                  <a:lnTo>
                    <a:pt x="14561045" y="132930"/>
                  </a:lnTo>
                  <a:lnTo>
                    <a:pt x="14582051" y="129273"/>
                  </a:lnTo>
                  <a:lnTo>
                    <a:pt x="14602917" y="133032"/>
                  </a:lnTo>
                  <a:lnTo>
                    <a:pt x="14616862" y="144995"/>
                  </a:lnTo>
                  <a:lnTo>
                    <a:pt x="14624672" y="166179"/>
                  </a:lnTo>
                  <a:lnTo>
                    <a:pt x="14627098" y="197624"/>
                  </a:lnTo>
                  <a:lnTo>
                    <a:pt x="14627098" y="231762"/>
                  </a:lnTo>
                  <a:lnTo>
                    <a:pt x="14627098" y="255143"/>
                  </a:lnTo>
                  <a:lnTo>
                    <a:pt x="14625244" y="307822"/>
                  </a:lnTo>
                  <a:lnTo>
                    <a:pt x="14611261" y="360578"/>
                  </a:lnTo>
                  <a:lnTo>
                    <a:pt x="14566291" y="387070"/>
                  </a:lnTo>
                  <a:lnTo>
                    <a:pt x="14548079" y="383159"/>
                  </a:lnTo>
                  <a:lnTo>
                    <a:pt x="14534756" y="371627"/>
                  </a:lnTo>
                  <a:lnTo>
                    <a:pt x="14526565" y="352780"/>
                  </a:lnTo>
                  <a:lnTo>
                    <a:pt x="14523784" y="326910"/>
                  </a:lnTo>
                  <a:lnTo>
                    <a:pt x="14529245" y="293497"/>
                  </a:lnTo>
                  <a:lnTo>
                    <a:pt x="14546961" y="271297"/>
                  </a:lnTo>
                  <a:lnTo>
                    <a:pt x="14578914" y="258965"/>
                  </a:lnTo>
                  <a:lnTo>
                    <a:pt x="14627098" y="255143"/>
                  </a:lnTo>
                  <a:lnTo>
                    <a:pt x="14627098" y="231762"/>
                  </a:lnTo>
                  <a:lnTo>
                    <a:pt x="14572590" y="234010"/>
                  </a:lnTo>
                  <a:lnTo>
                    <a:pt x="14530654" y="237845"/>
                  </a:lnTo>
                  <a:lnTo>
                    <a:pt x="14475257" y="251701"/>
                  </a:lnTo>
                  <a:lnTo>
                    <a:pt x="14434236" y="284251"/>
                  </a:lnTo>
                  <a:lnTo>
                    <a:pt x="14420431" y="333692"/>
                  </a:lnTo>
                  <a:lnTo>
                    <a:pt x="14427810" y="371449"/>
                  </a:lnTo>
                  <a:lnTo>
                    <a:pt x="14449146" y="399669"/>
                  </a:lnTo>
                  <a:lnTo>
                    <a:pt x="14483169" y="417347"/>
                  </a:lnTo>
                  <a:lnTo>
                    <a:pt x="14528673" y="423468"/>
                  </a:lnTo>
                  <a:lnTo>
                    <a:pt x="14566176" y="419354"/>
                  </a:lnTo>
                  <a:lnTo>
                    <a:pt x="14595348" y="406501"/>
                  </a:lnTo>
                  <a:lnTo>
                    <a:pt x="14614474" y="387070"/>
                  </a:lnTo>
                  <a:lnTo>
                    <a:pt x="14617319" y="384175"/>
                  </a:lnTo>
                  <a:lnTo>
                    <a:pt x="14633207" y="351637"/>
                  </a:lnTo>
                  <a:lnTo>
                    <a:pt x="14633207" y="414629"/>
                  </a:lnTo>
                  <a:lnTo>
                    <a:pt x="14729701" y="414629"/>
                  </a:lnTo>
                  <a:lnTo>
                    <a:pt x="14729701" y="351637"/>
                  </a:lnTo>
                  <a:lnTo>
                    <a:pt x="14729701" y="255143"/>
                  </a:lnTo>
                  <a:lnTo>
                    <a:pt x="14729701" y="226364"/>
                  </a:lnTo>
                  <a:close/>
                </a:path>
                <a:path w="17122140" h="717550">
                  <a:moveTo>
                    <a:pt x="14771891" y="515327"/>
                  </a:moveTo>
                  <a:lnTo>
                    <a:pt x="14611388" y="515327"/>
                  </a:lnTo>
                  <a:lnTo>
                    <a:pt x="14611388" y="675894"/>
                  </a:lnTo>
                  <a:lnTo>
                    <a:pt x="14771891" y="675894"/>
                  </a:lnTo>
                  <a:lnTo>
                    <a:pt x="14771891" y="515327"/>
                  </a:lnTo>
                  <a:close/>
                </a:path>
                <a:path w="17122140" h="717550">
                  <a:moveTo>
                    <a:pt x="15102002" y="515327"/>
                  </a:moveTo>
                  <a:lnTo>
                    <a:pt x="14900275" y="515327"/>
                  </a:lnTo>
                  <a:lnTo>
                    <a:pt x="14900275" y="716978"/>
                  </a:lnTo>
                  <a:lnTo>
                    <a:pt x="15102002" y="716978"/>
                  </a:lnTo>
                  <a:lnTo>
                    <a:pt x="15102002" y="515327"/>
                  </a:lnTo>
                  <a:close/>
                </a:path>
                <a:path w="17122140" h="717550">
                  <a:moveTo>
                    <a:pt x="15102040" y="222250"/>
                  </a:moveTo>
                  <a:lnTo>
                    <a:pt x="15098979" y="180225"/>
                  </a:lnTo>
                  <a:lnTo>
                    <a:pt x="15072729" y="130848"/>
                  </a:lnTo>
                  <a:lnTo>
                    <a:pt x="15024176" y="107645"/>
                  </a:lnTo>
                  <a:lnTo>
                    <a:pt x="14992452" y="104635"/>
                  </a:lnTo>
                  <a:lnTo>
                    <a:pt x="14966684" y="106705"/>
                  </a:lnTo>
                  <a:lnTo>
                    <a:pt x="14924177" y="123405"/>
                  </a:lnTo>
                  <a:lnTo>
                    <a:pt x="14892681" y="160261"/>
                  </a:lnTo>
                  <a:lnTo>
                    <a:pt x="14882381" y="192201"/>
                  </a:lnTo>
                  <a:lnTo>
                    <a:pt x="14882381" y="112115"/>
                  </a:lnTo>
                  <a:lnTo>
                    <a:pt x="14787194" y="112115"/>
                  </a:lnTo>
                  <a:lnTo>
                    <a:pt x="14787194" y="414629"/>
                  </a:lnTo>
                  <a:lnTo>
                    <a:pt x="14889950" y="414629"/>
                  </a:lnTo>
                  <a:lnTo>
                    <a:pt x="14889950" y="268681"/>
                  </a:lnTo>
                  <a:lnTo>
                    <a:pt x="14890877" y="237413"/>
                  </a:lnTo>
                  <a:lnTo>
                    <a:pt x="14899132" y="190169"/>
                  </a:lnTo>
                  <a:lnTo>
                    <a:pt x="14928025" y="150012"/>
                  </a:lnTo>
                  <a:lnTo>
                    <a:pt x="14956181" y="141503"/>
                  </a:lnTo>
                  <a:lnTo>
                    <a:pt x="14966760" y="142862"/>
                  </a:lnTo>
                  <a:lnTo>
                    <a:pt x="14994712" y="170192"/>
                  </a:lnTo>
                  <a:lnTo>
                    <a:pt x="14999361" y="219494"/>
                  </a:lnTo>
                  <a:lnTo>
                    <a:pt x="14999361" y="414629"/>
                  </a:lnTo>
                  <a:lnTo>
                    <a:pt x="15102040" y="414629"/>
                  </a:lnTo>
                  <a:lnTo>
                    <a:pt x="15102040" y="222250"/>
                  </a:lnTo>
                  <a:close/>
                </a:path>
                <a:path w="17122140" h="717550">
                  <a:moveTo>
                    <a:pt x="15379065" y="379641"/>
                  </a:moveTo>
                  <a:lnTo>
                    <a:pt x="15364295" y="383209"/>
                  </a:lnTo>
                  <a:lnTo>
                    <a:pt x="15351786" y="385775"/>
                  </a:lnTo>
                  <a:lnTo>
                    <a:pt x="15341461" y="387311"/>
                  </a:lnTo>
                  <a:lnTo>
                    <a:pt x="15333269" y="387832"/>
                  </a:lnTo>
                  <a:lnTo>
                    <a:pt x="15315603" y="384517"/>
                  </a:lnTo>
                  <a:lnTo>
                    <a:pt x="15304008" y="373697"/>
                  </a:lnTo>
                  <a:lnTo>
                    <a:pt x="15297658" y="354025"/>
                  </a:lnTo>
                  <a:lnTo>
                    <a:pt x="15295728" y="324205"/>
                  </a:lnTo>
                  <a:lnTo>
                    <a:pt x="15295728" y="142138"/>
                  </a:lnTo>
                  <a:lnTo>
                    <a:pt x="15378418" y="142138"/>
                  </a:lnTo>
                  <a:lnTo>
                    <a:pt x="15378418" y="112115"/>
                  </a:lnTo>
                  <a:lnTo>
                    <a:pt x="15295728" y="112115"/>
                  </a:lnTo>
                  <a:lnTo>
                    <a:pt x="15295728" y="495"/>
                  </a:lnTo>
                  <a:lnTo>
                    <a:pt x="15192909" y="24333"/>
                  </a:lnTo>
                  <a:lnTo>
                    <a:pt x="15192909" y="112115"/>
                  </a:lnTo>
                  <a:lnTo>
                    <a:pt x="15147913" y="112115"/>
                  </a:lnTo>
                  <a:lnTo>
                    <a:pt x="15147913" y="142138"/>
                  </a:lnTo>
                  <a:lnTo>
                    <a:pt x="15192909" y="142138"/>
                  </a:lnTo>
                  <a:lnTo>
                    <a:pt x="15192909" y="312534"/>
                  </a:lnTo>
                  <a:lnTo>
                    <a:pt x="15193607" y="335267"/>
                  </a:lnTo>
                  <a:lnTo>
                    <a:pt x="15205291" y="380961"/>
                  </a:lnTo>
                  <a:lnTo>
                    <a:pt x="15238806" y="411772"/>
                  </a:lnTo>
                  <a:lnTo>
                    <a:pt x="15292248" y="422046"/>
                  </a:lnTo>
                  <a:lnTo>
                    <a:pt x="15312365" y="421271"/>
                  </a:lnTo>
                  <a:lnTo>
                    <a:pt x="15333637" y="418973"/>
                  </a:lnTo>
                  <a:lnTo>
                    <a:pt x="15355926" y="415099"/>
                  </a:lnTo>
                  <a:lnTo>
                    <a:pt x="15379065" y="409651"/>
                  </a:lnTo>
                  <a:lnTo>
                    <a:pt x="15379065" y="379641"/>
                  </a:lnTo>
                  <a:close/>
                </a:path>
                <a:path w="17122140" h="717550">
                  <a:moveTo>
                    <a:pt x="15722219" y="226364"/>
                  </a:moveTo>
                  <a:lnTo>
                    <a:pt x="15717152" y="175094"/>
                  </a:lnTo>
                  <a:lnTo>
                    <a:pt x="15684792" y="129273"/>
                  </a:lnTo>
                  <a:lnTo>
                    <a:pt x="15617673" y="105702"/>
                  </a:lnTo>
                  <a:lnTo>
                    <a:pt x="15575674" y="103276"/>
                  </a:lnTo>
                  <a:lnTo>
                    <a:pt x="15538806" y="105054"/>
                  </a:lnTo>
                  <a:lnTo>
                    <a:pt x="15481491" y="119126"/>
                  </a:lnTo>
                  <a:lnTo>
                    <a:pt x="15447556" y="145237"/>
                  </a:lnTo>
                  <a:lnTo>
                    <a:pt x="15428735" y="198297"/>
                  </a:lnTo>
                  <a:lnTo>
                    <a:pt x="15527846" y="198297"/>
                  </a:lnTo>
                  <a:lnTo>
                    <a:pt x="15531097" y="166154"/>
                  </a:lnTo>
                  <a:lnTo>
                    <a:pt x="15539339" y="144792"/>
                  </a:lnTo>
                  <a:lnTo>
                    <a:pt x="15553487" y="132930"/>
                  </a:lnTo>
                  <a:lnTo>
                    <a:pt x="15574417" y="129273"/>
                  </a:lnTo>
                  <a:lnTo>
                    <a:pt x="15595308" y="133032"/>
                  </a:lnTo>
                  <a:lnTo>
                    <a:pt x="15609278" y="144995"/>
                  </a:lnTo>
                  <a:lnTo>
                    <a:pt x="15617089" y="166179"/>
                  </a:lnTo>
                  <a:lnTo>
                    <a:pt x="15619527" y="197624"/>
                  </a:lnTo>
                  <a:lnTo>
                    <a:pt x="15619527" y="231762"/>
                  </a:lnTo>
                  <a:lnTo>
                    <a:pt x="15619527" y="255143"/>
                  </a:lnTo>
                  <a:lnTo>
                    <a:pt x="15617660" y="307822"/>
                  </a:lnTo>
                  <a:lnTo>
                    <a:pt x="15603690" y="360578"/>
                  </a:lnTo>
                  <a:lnTo>
                    <a:pt x="15558745" y="387070"/>
                  </a:lnTo>
                  <a:lnTo>
                    <a:pt x="15540520" y="383159"/>
                  </a:lnTo>
                  <a:lnTo>
                    <a:pt x="15527211" y="371627"/>
                  </a:lnTo>
                  <a:lnTo>
                    <a:pt x="15519057" y="352780"/>
                  </a:lnTo>
                  <a:lnTo>
                    <a:pt x="15516289" y="326910"/>
                  </a:lnTo>
                  <a:lnTo>
                    <a:pt x="15521737" y="293497"/>
                  </a:lnTo>
                  <a:lnTo>
                    <a:pt x="15539428" y="271297"/>
                  </a:lnTo>
                  <a:lnTo>
                    <a:pt x="15571369" y="258965"/>
                  </a:lnTo>
                  <a:lnTo>
                    <a:pt x="15619527" y="255143"/>
                  </a:lnTo>
                  <a:lnTo>
                    <a:pt x="15619527" y="231762"/>
                  </a:lnTo>
                  <a:lnTo>
                    <a:pt x="15565019" y="234010"/>
                  </a:lnTo>
                  <a:lnTo>
                    <a:pt x="15523071" y="237845"/>
                  </a:lnTo>
                  <a:lnTo>
                    <a:pt x="15467622" y="251701"/>
                  </a:lnTo>
                  <a:lnTo>
                    <a:pt x="15426639" y="284251"/>
                  </a:lnTo>
                  <a:lnTo>
                    <a:pt x="15412835" y="333692"/>
                  </a:lnTo>
                  <a:lnTo>
                    <a:pt x="15420213" y="371449"/>
                  </a:lnTo>
                  <a:lnTo>
                    <a:pt x="15441524" y="399669"/>
                  </a:lnTo>
                  <a:lnTo>
                    <a:pt x="15475534" y="417347"/>
                  </a:lnTo>
                  <a:lnTo>
                    <a:pt x="15521000" y="423468"/>
                  </a:lnTo>
                  <a:lnTo>
                    <a:pt x="15558542" y="419354"/>
                  </a:lnTo>
                  <a:lnTo>
                    <a:pt x="15587764" y="406501"/>
                  </a:lnTo>
                  <a:lnTo>
                    <a:pt x="15606916" y="387070"/>
                  </a:lnTo>
                  <a:lnTo>
                    <a:pt x="15609773" y="384175"/>
                  </a:lnTo>
                  <a:lnTo>
                    <a:pt x="15625750" y="351637"/>
                  </a:lnTo>
                  <a:lnTo>
                    <a:pt x="15625750" y="414629"/>
                  </a:lnTo>
                  <a:lnTo>
                    <a:pt x="15722219" y="414629"/>
                  </a:lnTo>
                  <a:lnTo>
                    <a:pt x="15722219" y="351637"/>
                  </a:lnTo>
                  <a:lnTo>
                    <a:pt x="15722219" y="255143"/>
                  </a:lnTo>
                  <a:lnTo>
                    <a:pt x="15722219" y="226364"/>
                  </a:lnTo>
                  <a:close/>
                </a:path>
                <a:path w="17122140" h="717550">
                  <a:moveTo>
                    <a:pt x="15882341" y="482"/>
                  </a:moveTo>
                  <a:lnTo>
                    <a:pt x="15779801" y="482"/>
                  </a:lnTo>
                  <a:lnTo>
                    <a:pt x="15779801" y="414616"/>
                  </a:lnTo>
                  <a:lnTo>
                    <a:pt x="15882341" y="414616"/>
                  </a:lnTo>
                  <a:lnTo>
                    <a:pt x="15882341" y="482"/>
                  </a:lnTo>
                  <a:close/>
                </a:path>
                <a:path w="17122140" h="717550">
                  <a:moveTo>
                    <a:pt x="16265995" y="112115"/>
                  </a:moveTo>
                  <a:lnTo>
                    <a:pt x="16163392" y="112115"/>
                  </a:lnTo>
                  <a:lnTo>
                    <a:pt x="16163392" y="257784"/>
                  </a:lnTo>
                  <a:lnTo>
                    <a:pt x="16162439" y="289140"/>
                  </a:lnTo>
                  <a:lnTo>
                    <a:pt x="16154070" y="336435"/>
                  </a:lnTo>
                  <a:lnTo>
                    <a:pt x="16125152" y="376643"/>
                  </a:lnTo>
                  <a:lnTo>
                    <a:pt x="16097072" y="385064"/>
                  </a:lnTo>
                  <a:lnTo>
                    <a:pt x="16086570" y="383717"/>
                  </a:lnTo>
                  <a:lnTo>
                    <a:pt x="16058541" y="356743"/>
                  </a:lnTo>
                  <a:lnTo>
                    <a:pt x="16053969" y="307086"/>
                  </a:lnTo>
                  <a:lnTo>
                    <a:pt x="16053969" y="112115"/>
                  </a:lnTo>
                  <a:lnTo>
                    <a:pt x="15951315" y="112115"/>
                  </a:lnTo>
                  <a:lnTo>
                    <a:pt x="15951315" y="304444"/>
                  </a:lnTo>
                  <a:lnTo>
                    <a:pt x="15952013" y="327723"/>
                  </a:lnTo>
                  <a:lnTo>
                    <a:pt x="15965018" y="375551"/>
                  </a:lnTo>
                  <a:lnTo>
                    <a:pt x="16002445" y="410095"/>
                  </a:lnTo>
                  <a:lnTo>
                    <a:pt x="16061360" y="422046"/>
                  </a:lnTo>
                  <a:lnTo>
                    <a:pt x="16086798" y="419963"/>
                  </a:lnTo>
                  <a:lnTo>
                    <a:pt x="16129089" y="403275"/>
                  </a:lnTo>
                  <a:lnTo>
                    <a:pt x="16160522" y="366420"/>
                  </a:lnTo>
                  <a:lnTo>
                    <a:pt x="16170898" y="334467"/>
                  </a:lnTo>
                  <a:lnTo>
                    <a:pt x="16170898" y="414629"/>
                  </a:lnTo>
                  <a:lnTo>
                    <a:pt x="16265995" y="414629"/>
                  </a:lnTo>
                  <a:lnTo>
                    <a:pt x="16265995" y="112115"/>
                  </a:lnTo>
                  <a:close/>
                </a:path>
                <a:path w="17122140" h="717550">
                  <a:moveTo>
                    <a:pt x="16346412" y="515327"/>
                  </a:moveTo>
                  <a:lnTo>
                    <a:pt x="16144748" y="515327"/>
                  </a:lnTo>
                  <a:lnTo>
                    <a:pt x="16144748" y="716978"/>
                  </a:lnTo>
                  <a:lnTo>
                    <a:pt x="16346412" y="716978"/>
                  </a:lnTo>
                  <a:lnTo>
                    <a:pt x="16346412" y="515327"/>
                  </a:lnTo>
                  <a:close/>
                </a:path>
                <a:path w="17122140" h="717550">
                  <a:moveTo>
                    <a:pt x="16617849" y="222275"/>
                  </a:moveTo>
                  <a:lnTo>
                    <a:pt x="16610940" y="182448"/>
                  </a:lnTo>
                  <a:lnTo>
                    <a:pt x="16562121" y="125349"/>
                  </a:lnTo>
                  <a:lnTo>
                    <a:pt x="16522637" y="109969"/>
                  </a:lnTo>
                  <a:lnTo>
                    <a:pt x="16474720" y="104635"/>
                  </a:lnTo>
                  <a:lnTo>
                    <a:pt x="16427272" y="109486"/>
                  </a:lnTo>
                  <a:lnTo>
                    <a:pt x="16387204" y="123723"/>
                  </a:lnTo>
                  <a:lnTo>
                    <a:pt x="16355073" y="146799"/>
                  </a:lnTo>
                  <a:lnTo>
                    <a:pt x="16331438" y="178219"/>
                  </a:lnTo>
                  <a:lnTo>
                    <a:pt x="16316859" y="217449"/>
                  </a:lnTo>
                  <a:lnTo>
                    <a:pt x="16311868" y="263969"/>
                  </a:lnTo>
                  <a:lnTo>
                    <a:pt x="16316808" y="310578"/>
                  </a:lnTo>
                  <a:lnTo>
                    <a:pt x="16331375" y="349618"/>
                  </a:lnTo>
                  <a:lnTo>
                    <a:pt x="16355136" y="380707"/>
                  </a:lnTo>
                  <a:lnTo>
                    <a:pt x="16387687" y="403415"/>
                  </a:lnTo>
                  <a:lnTo>
                    <a:pt x="16428631" y="417334"/>
                  </a:lnTo>
                  <a:lnTo>
                    <a:pt x="16477552" y="422059"/>
                  </a:lnTo>
                  <a:lnTo>
                    <a:pt x="16532454" y="415315"/>
                  </a:lnTo>
                  <a:lnTo>
                    <a:pt x="16573716" y="395363"/>
                  </a:lnTo>
                  <a:lnTo>
                    <a:pt x="16600729" y="362585"/>
                  </a:lnTo>
                  <a:lnTo>
                    <a:pt x="16612883" y="317385"/>
                  </a:lnTo>
                  <a:lnTo>
                    <a:pt x="16572586" y="317385"/>
                  </a:lnTo>
                  <a:lnTo>
                    <a:pt x="16564242" y="347941"/>
                  </a:lnTo>
                  <a:lnTo>
                    <a:pt x="16547478" y="371716"/>
                  </a:lnTo>
                  <a:lnTo>
                    <a:pt x="16523945" y="387146"/>
                  </a:lnTo>
                  <a:lnTo>
                    <a:pt x="16495230" y="392645"/>
                  </a:lnTo>
                  <a:lnTo>
                    <a:pt x="16477818" y="390398"/>
                  </a:lnTo>
                  <a:lnTo>
                    <a:pt x="16438448" y="360375"/>
                  </a:lnTo>
                  <a:lnTo>
                    <a:pt x="16424123" y="320281"/>
                  </a:lnTo>
                  <a:lnTo>
                    <a:pt x="16419970" y="260629"/>
                  </a:lnTo>
                  <a:lnTo>
                    <a:pt x="16421672" y="224078"/>
                  </a:lnTo>
                  <a:lnTo>
                    <a:pt x="16433521" y="164922"/>
                  </a:lnTo>
                  <a:lnTo>
                    <a:pt x="16465233" y="133591"/>
                  </a:lnTo>
                  <a:lnTo>
                    <a:pt x="16474720" y="132562"/>
                  </a:lnTo>
                  <a:lnTo>
                    <a:pt x="16495040" y="137922"/>
                  </a:lnTo>
                  <a:lnTo>
                    <a:pt x="16509073" y="154343"/>
                  </a:lnTo>
                  <a:lnTo>
                    <a:pt x="16517188" y="182295"/>
                  </a:lnTo>
                  <a:lnTo>
                    <a:pt x="16519817" y="222275"/>
                  </a:lnTo>
                  <a:lnTo>
                    <a:pt x="16617849" y="222275"/>
                  </a:lnTo>
                  <a:close/>
                </a:path>
                <a:path w="17122140" h="717550">
                  <a:moveTo>
                    <a:pt x="16635464" y="515327"/>
                  </a:moveTo>
                  <a:lnTo>
                    <a:pt x="16474999" y="515327"/>
                  </a:lnTo>
                  <a:lnTo>
                    <a:pt x="16474999" y="675894"/>
                  </a:lnTo>
                  <a:lnTo>
                    <a:pt x="16635464" y="675894"/>
                  </a:lnTo>
                  <a:lnTo>
                    <a:pt x="16635464" y="515327"/>
                  </a:lnTo>
                  <a:close/>
                </a:path>
                <a:path w="17122140" h="717550">
                  <a:moveTo>
                    <a:pt x="16766312" y="112115"/>
                  </a:moveTo>
                  <a:lnTo>
                    <a:pt x="16663746" y="112115"/>
                  </a:lnTo>
                  <a:lnTo>
                    <a:pt x="16663746" y="414629"/>
                  </a:lnTo>
                  <a:lnTo>
                    <a:pt x="16766312" y="414629"/>
                  </a:lnTo>
                  <a:lnTo>
                    <a:pt x="16766312" y="112115"/>
                  </a:lnTo>
                  <a:close/>
                </a:path>
                <a:path w="17122140" h="717550">
                  <a:moveTo>
                    <a:pt x="16794569" y="0"/>
                  </a:moveTo>
                  <a:lnTo>
                    <a:pt x="16701338" y="0"/>
                  </a:lnTo>
                  <a:lnTo>
                    <a:pt x="16670871" y="85039"/>
                  </a:lnTo>
                  <a:lnTo>
                    <a:pt x="16730155" y="85039"/>
                  </a:lnTo>
                  <a:lnTo>
                    <a:pt x="16794569" y="0"/>
                  </a:lnTo>
                  <a:close/>
                </a:path>
                <a:path w="17122140" h="717550">
                  <a:moveTo>
                    <a:pt x="16892334" y="515327"/>
                  </a:moveTo>
                  <a:lnTo>
                    <a:pt x="16763886" y="515327"/>
                  </a:lnTo>
                  <a:lnTo>
                    <a:pt x="16763886" y="643686"/>
                  </a:lnTo>
                  <a:lnTo>
                    <a:pt x="16892334" y="643686"/>
                  </a:lnTo>
                  <a:lnTo>
                    <a:pt x="16892334" y="515327"/>
                  </a:lnTo>
                  <a:close/>
                </a:path>
                <a:path w="17122140" h="717550">
                  <a:moveTo>
                    <a:pt x="17121594" y="515327"/>
                  </a:moveTo>
                  <a:lnTo>
                    <a:pt x="17020744" y="515327"/>
                  </a:lnTo>
                  <a:lnTo>
                    <a:pt x="17020744" y="616165"/>
                  </a:lnTo>
                  <a:lnTo>
                    <a:pt x="17121594" y="616165"/>
                  </a:lnTo>
                  <a:lnTo>
                    <a:pt x="17121594" y="515327"/>
                  </a:lnTo>
                  <a:close/>
                </a:path>
                <a:path w="17122140" h="717550">
                  <a:moveTo>
                    <a:pt x="17121632" y="226364"/>
                  </a:moveTo>
                  <a:lnTo>
                    <a:pt x="17116590" y="175094"/>
                  </a:lnTo>
                  <a:lnTo>
                    <a:pt x="17084282" y="129273"/>
                  </a:lnTo>
                  <a:lnTo>
                    <a:pt x="17079291" y="125107"/>
                  </a:lnTo>
                  <a:lnTo>
                    <a:pt x="17051820" y="112966"/>
                  </a:lnTo>
                  <a:lnTo>
                    <a:pt x="17017188" y="105702"/>
                  </a:lnTo>
                  <a:lnTo>
                    <a:pt x="16975227" y="103276"/>
                  </a:lnTo>
                  <a:lnTo>
                    <a:pt x="16938270" y="105054"/>
                  </a:lnTo>
                  <a:lnTo>
                    <a:pt x="16880891" y="119126"/>
                  </a:lnTo>
                  <a:lnTo>
                    <a:pt x="16846919" y="145237"/>
                  </a:lnTo>
                  <a:lnTo>
                    <a:pt x="16828211" y="198297"/>
                  </a:lnTo>
                  <a:lnTo>
                    <a:pt x="16927284" y="198297"/>
                  </a:lnTo>
                  <a:lnTo>
                    <a:pt x="16930523" y="166154"/>
                  </a:lnTo>
                  <a:lnTo>
                    <a:pt x="16938752" y="144792"/>
                  </a:lnTo>
                  <a:lnTo>
                    <a:pt x="16952875" y="132930"/>
                  </a:lnTo>
                  <a:lnTo>
                    <a:pt x="16973779" y="129273"/>
                  </a:lnTo>
                  <a:lnTo>
                    <a:pt x="16994759" y="133032"/>
                  </a:lnTo>
                  <a:lnTo>
                    <a:pt x="17008742" y="144995"/>
                  </a:lnTo>
                  <a:lnTo>
                    <a:pt x="17016540" y="166179"/>
                  </a:lnTo>
                  <a:lnTo>
                    <a:pt x="17018966" y="197624"/>
                  </a:lnTo>
                  <a:lnTo>
                    <a:pt x="17018966" y="231762"/>
                  </a:lnTo>
                  <a:lnTo>
                    <a:pt x="17018966" y="255143"/>
                  </a:lnTo>
                  <a:lnTo>
                    <a:pt x="17017137" y="307822"/>
                  </a:lnTo>
                  <a:lnTo>
                    <a:pt x="17003141" y="360578"/>
                  </a:lnTo>
                  <a:lnTo>
                    <a:pt x="16958107" y="387070"/>
                  </a:lnTo>
                  <a:lnTo>
                    <a:pt x="16939857" y="383159"/>
                  </a:lnTo>
                  <a:lnTo>
                    <a:pt x="16926522" y="371627"/>
                  </a:lnTo>
                  <a:lnTo>
                    <a:pt x="16918331" y="352780"/>
                  </a:lnTo>
                  <a:lnTo>
                    <a:pt x="16915537" y="326910"/>
                  </a:lnTo>
                  <a:lnTo>
                    <a:pt x="16921036" y="293497"/>
                  </a:lnTo>
                  <a:lnTo>
                    <a:pt x="16938803" y="271297"/>
                  </a:lnTo>
                  <a:lnTo>
                    <a:pt x="16970794" y="258965"/>
                  </a:lnTo>
                  <a:lnTo>
                    <a:pt x="17018966" y="255143"/>
                  </a:lnTo>
                  <a:lnTo>
                    <a:pt x="17018966" y="231762"/>
                  </a:lnTo>
                  <a:lnTo>
                    <a:pt x="16964406" y="234010"/>
                  </a:lnTo>
                  <a:lnTo>
                    <a:pt x="16922484" y="237845"/>
                  </a:lnTo>
                  <a:lnTo>
                    <a:pt x="16867099" y="251701"/>
                  </a:lnTo>
                  <a:lnTo>
                    <a:pt x="16826129" y="284251"/>
                  </a:lnTo>
                  <a:lnTo>
                    <a:pt x="16812375" y="333692"/>
                  </a:lnTo>
                  <a:lnTo>
                    <a:pt x="16819741" y="371449"/>
                  </a:lnTo>
                  <a:lnTo>
                    <a:pt x="16841013" y="399669"/>
                  </a:lnTo>
                  <a:lnTo>
                    <a:pt x="16874986" y="417347"/>
                  </a:lnTo>
                  <a:lnTo>
                    <a:pt x="16920452" y="423468"/>
                  </a:lnTo>
                  <a:lnTo>
                    <a:pt x="16957980" y="419354"/>
                  </a:lnTo>
                  <a:lnTo>
                    <a:pt x="16987152" y="406501"/>
                  </a:lnTo>
                  <a:lnTo>
                    <a:pt x="17006304" y="387070"/>
                  </a:lnTo>
                  <a:lnTo>
                    <a:pt x="17009161" y="384175"/>
                  </a:lnTo>
                  <a:lnTo>
                    <a:pt x="17025163" y="351637"/>
                  </a:lnTo>
                  <a:lnTo>
                    <a:pt x="17025163" y="414629"/>
                  </a:lnTo>
                  <a:lnTo>
                    <a:pt x="17121632" y="414629"/>
                  </a:lnTo>
                  <a:lnTo>
                    <a:pt x="17121632" y="351637"/>
                  </a:lnTo>
                  <a:lnTo>
                    <a:pt x="17121632" y="255143"/>
                  </a:lnTo>
                  <a:lnTo>
                    <a:pt x="17121632" y="22636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6" name="object 6"/>
            <p:cNvSpPr/>
            <p:nvPr/>
          </p:nvSpPr>
          <p:spPr>
            <a:xfrm>
              <a:off x="16646718" y="1701204"/>
              <a:ext cx="362292" cy="157523"/>
            </a:xfrm>
            <a:prstGeom prst="rect">
              <a:avLst/>
            </a:prstGeom>
            <a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7" name="object 7"/>
            <p:cNvSpPr/>
            <p:nvPr/>
          </p:nvSpPr>
          <p:spPr>
            <a:xfrm>
              <a:off x="17028067" y="1704450"/>
              <a:ext cx="117975" cy="154005"/>
            </a:xfrm>
            <a:prstGeom prst="rect">
              <a:avLst/>
            </a:prstGeom>
            <a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8" name="object 8"/>
            <p:cNvSpPr/>
            <p:nvPr/>
          </p:nvSpPr>
          <p:spPr>
            <a:xfrm>
              <a:off x="17168691" y="1700419"/>
              <a:ext cx="384239" cy="159031"/>
            </a:xfrm>
            <a:prstGeom prst="rect">
              <a:avLst/>
            </a:prstGeom>
            <a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233391" y="2713306"/>
            <a:ext cx="10939299" cy="1661993"/>
          </a:xfrm>
        </p:spPr>
        <p:txBody>
          <a:bodyPr vert="horz" wrap="square" lIns="0" tIns="0" rIns="0" bIns="0" rtlCol="0" anchor="t">
            <a:spAutoFit/>
          </a:bodyPr>
          <a:lstStyle/>
          <a:p>
            <a:pPr algn="r"/>
            <a:r>
              <a:rPr lang="es-ES" sz="4000" b="1">
                <a:solidFill>
                  <a:schemeClr val="bg1"/>
                </a:solidFill>
                <a:latin typeface="Arial"/>
                <a:cs typeface="Arial"/>
              </a:rPr>
              <a:t>Líneas de comunicación</a:t>
            </a:r>
            <a:br>
              <a:rPr lang="es-ES" sz="4000" b="1">
                <a:latin typeface="Arial"/>
                <a:cs typeface="Arial"/>
              </a:rPr>
            </a:br>
            <a:r>
              <a:rPr lang="es-ES" sz="4000" b="1">
                <a:solidFill>
                  <a:schemeClr val="bg1"/>
                </a:solidFill>
                <a:latin typeface="Arial"/>
                <a:cs typeface="Arial"/>
              </a:rPr>
              <a:t>Concurso educación financiera</a:t>
            </a:r>
            <a:br>
              <a:rPr lang="es-ES" sz="4000" b="1">
                <a:latin typeface="Arial"/>
                <a:cs typeface="Arial"/>
              </a:rPr>
            </a:br>
            <a:r>
              <a:rPr lang="es-ES" sz="4000" b="1">
                <a:solidFill>
                  <a:schemeClr val="bg1"/>
                </a:solidFill>
                <a:latin typeface="Arial"/>
                <a:cs typeface="Arial"/>
              </a:rPr>
              <a:t>‘Y a mí qué el dinero’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2">
            <a:extLst>
              <a:ext uri="{FF2B5EF4-FFF2-40B4-BE49-F238E27FC236}">
                <a16:creationId xmlns:a16="http://schemas.microsoft.com/office/drawing/2014/main" id="{12BA77F3-67E5-7DE7-A178-FA27E717B0E9}"/>
              </a:ext>
            </a:extLst>
          </p:cNvPr>
          <p:cNvSpPr/>
          <p:nvPr/>
        </p:nvSpPr>
        <p:spPr>
          <a:xfrm>
            <a:off x="774138" y="536325"/>
            <a:ext cx="15608862" cy="58074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48406" tIns="74203" rIns="148406" bIns="74203" anchor="t">
            <a:spAutoFit/>
          </a:bodyPr>
          <a:lstStyle/>
          <a:p>
            <a:r>
              <a:rPr lang="es-ES_tradnl" sz="2800" b="1" spc="-2">
                <a:solidFill>
                  <a:srgbClr val="41B6E6"/>
                </a:solidFill>
                <a:latin typeface="Helvetica"/>
                <a:cs typeface="Helvetica"/>
              </a:rPr>
              <a:t>Estrategia</a:t>
            </a:r>
            <a:endParaRPr lang="es-ES" sz="280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7C1C937-391D-15D4-38B4-4809E23FD1C4}"/>
              </a:ext>
            </a:extLst>
          </p:cNvPr>
          <p:cNvSpPr txBox="1"/>
          <p:nvPr/>
        </p:nvSpPr>
        <p:spPr>
          <a:xfrm>
            <a:off x="9290530" y="3013501"/>
            <a:ext cx="1762124" cy="830997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1200">
                <a:latin typeface="Arial"/>
                <a:cs typeface="Arial"/>
              </a:rPr>
              <a:t>Segmentada por temáticas y regiones con medios de comunicación.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EA5B3A77-A857-19D1-55F9-9BDED695EB09}"/>
              </a:ext>
            </a:extLst>
          </p:cNvPr>
          <p:cNvGrpSpPr/>
          <p:nvPr/>
        </p:nvGrpSpPr>
        <p:grpSpPr>
          <a:xfrm>
            <a:off x="3205213" y="2452893"/>
            <a:ext cx="2112001" cy="1952221"/>
            <a:chOff x="4124326" y="2695575"/>
            <a:chExt cx="1333499" cy="1201491"/>
          </a:xfrm>
        </p:grpSpPr>
        <p:sp>
          <p:nvSpPr>
            <p:cNvPr id="7" name="Elipse 6">
              <a:extLst>
                <a:ext uri="{FF2B5EF4-FFF2-40B4-BE49-F238E27FC236}">
                  <a16:creationId xmlns:a16="http://schemas.microsoft.com/office/drawing/2014/main" id="{87E8A2DB-368B-7A53-5F5D-00998F47188B}"/>
                </a:ext>
              </a:extLst>
            </p:cNvPr>
            <p:cNvSpPr/>
            <p:nvPr/>
          </p:nvSpPr>
          <p:spPr>
            <a:xfrm>
              <a:off x="4124326" y="2695575"/>
              <a:ext cx="1333499" cy="120149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91B38F58-F15A-9841-DB72-3D1710DD138A}"/>
                </a:ext>
              </a:extLst>
            </p:cNvPr>
            <p:cNvSpPr txBox="1"/>
            <p:nvPr/>
          </p:nvSpPr>
          <p:spPr>
            <a:xfrm>
              <a:off x="4401187" y="3201609"/>
              <a:ext cx="779775" cy="189421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just"/>
              <a:r>
                <a:rPr lang="es-ES" sz="1400" b="1">
                  <a:latin typeface="Arial"/>
                  <a:cs typeface="Arial"/>
                </a:rPr>
                <a:t>PROACTIVA</a:t>
              </a:r>
              <a:endParaRPr lang="es-ES" sz="1400" b="1">
                <a:solidFill>
                  <a:srgbClr val="016BB1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0968822-4B6D-37BE-0DB6-4EAD843F251A}"/>
              </a:ext>
            </a:extLst>
          </p:cNvPr>
          <p:cNvSpPr txBox="1"/>
          <p:nvPr/>
        </p:nvSpPr>
        <p:spPr>
          <a:xfrm>
            <a:off x="1004592" y="3013501"/>
            <a:ext cx="1762125" cy="830997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1200">
                <a:latin typeface="Arial"/>
                <a:cs typeface="Arial"/>
              </a:rPr>
              <a:t>Proactiva tanto con instituciones como con medios de comunicación.</a:t>
            </a:r>
            <a:endParaRPr lang="es-ES" sz="1200">
              <a:solidFill>
                <a:srgbClr val="016BB1"/>
              </a:solidFill>
              <a:latin typeface="Arial"/>
              <a:cs typeface="Arial"/>
            </a:endParaRPr>
          </a:p>
        </p:txBody>
      </p:sp>
      <p:pic>
        <p:nvPicPr>
          <p:cNvPr id="17" name="Gráfico 16" descr="Agregar contorno">
            <a:extLst>
              <a:ext uri="{FF2B5EF4-FFF2-40B4-BE49-F238E27FC236}">
                <a16:creationId xmlns:a16="http://schemas.microsoft.com/office/drawing/2014/main" id="{88D18CDF-C052-FFD4-CFE1-E71AA22BC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71424" y="2971800"/>
            <a:ext cx="914400" cy="914400"/>
          </a:xfrm>
          <a:prstGeom prst="rect">
            <a:avLst/>
          </a:prstGeom>
        </p:spPr>
      </p:pic>
      <p:grpSp>
        <p:nvGrpSpPr>
          <p:cNvPr id="22" name="Grupo 21">
            <a:extLst>
              <a:ext uri="{FF2B5EF4-FFF2-40B4-BE49-F238E27FC236}">
                <a16:creationId xmlns:a16="http://schemas.microsoft.com/office/drawing/2014/main" id="{C9BA600C-7F60-427E-2B74-D1A25635DD56}"/>
              </a:ext>
            </a:extLst>
          </p:cNvPr>
          <p:cNvGrpSpPr/>
          <p:nvPr/>
        </p:nvGrpSpPr>
        <p:grpSpPr>
          <a:xfrm>
            <a:off x="6740034" y="2452890"/>
            <a:ext cx="2112001" cy="1952221"/>
            <a:chOff x="6740034" y="2452890"/>
            <a:chExt cx="2112001" cy="1952221"/>
          </a:xfrm>
        </p:grpSpPr>
        <p:sp>
          <p:nvSpPr>
            <p:cNvPr id="20" name="Elipse 19">
              <a:extLst>
                <a:ext uri="{FF2B5EF4-FFF2-40B4-BE49-F238E27FC236}">
                  <a16:creationId xmlns:a16="http://schemas.microsoft.com/office/drawing/2014/main" id="{2B3E512C-ED9F-E2AA-1AB4-0D57986DF5F2}"/>
                </a:ext>
              </a:extLst>
            </p:cNvPr>
            <p:cNvSpPr/>
            <p:nvPr/>
          </p:nvSpPr>
          <p:spPr>
            <a:xfrm>
              <a:off x="6740034" y="2452890"/>
              <a:ext cx="2112001" cy="195222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" name="CuadroTexto 20">
              <a:extLst>
                <a:ext uri="{FF2B5EF4-FFF2-40B4-BE49-F238E27FC236}">
                  <a16:creationId xmlns:a16="http://schemas.microsoft.com/office/drawing/2014/main" id="{DC81958F-0A46-E5A9-CC85-36588AC91498}"/>
                </a:ext>
              </a:extLst>
            </p:cNvPr>
            <p:cNvSpPr txBox="1"/>
            <p:nvPr/>
          </p:nvSpPr>
          <p:spPr>
            <a:xfrm>
              <a:off x="7074836" y="3275113"/>
              <a:ext cx="1454474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just"/>
              <a:r>
                <a:rPr lang="es-ES" sz="1400" b="1">
                  <a:latin typeface="Arial"/>
                  <a:cs typeface="Arial"/>
                </a:rPr>
                <a:t>SEGMENTADA</a:t>
              </a:r>
              <a:endParaRPr lang="es-ES" sz="1400" b="1">
                <a:solidFill>
                  <a:srgbClr val="016BB1"/>
                </a:solidFill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5312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110D08-D1FE-ADA1-1205-72BCC312B6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2">
            <a:extLst>
              <a:ext uri="{FF2B5EF4-FFF2-40B4-BE49-F238E27FC236}">
                <a16:creationId xmlns:a16="http://schemas.microsoft.com/office/drawing/2014/main" id="{1ABC9C45-4D72-6BFB-F004-88D11DCECD63}"/>
              </a:ext>
            </a:extLst>
          </p:cNvPr>
          <p:cNvSpPr/>
          <p:nvPr/>
        </p:nvSpPr>
        <p:spPr>
          <a:xfrm>
            <a:off x="631361" y="176562"/>
            <a:ext cx="9265011" cy="5191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48406" tIns="74203" rIns="148406" bIns="74203" anchor="t">
            <a:spAutoFit/>
          </a:bodyPr>
          <a:lstStyle/>
          <a:p>
            <a:r>
              <a:rPr lang="es-ES_tradnl" sz="2400" b="1" spc="-2">
                <a:solidFill>
                  <a:srgbClr val="41B6E6"/>
                </a:solidFill>
                <a:latin typeface="Helvetica"/>
                <a:cs typeface="Helvetica"/>
              </a:rPr>
              <a:t>Acciones con Instituciones</a:t>
            </a:r>
            <a:endParaRPr lang="es-ES" sz="240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89ADE13-3A6C-E44E-80D8-ADE2A7221FFD}"/>
              </a:ext>
            </a:extLst>
          </p:cNvPr>
          <p:cNvSpPr txBox="1"/>
          <p:nvPr/>
        </p:nvSpPr>
        <p:spPr>
          <a:xfrm>
            <a:off x="706551" y="589872"/>
            <a:ext cx="11170015" cy="54476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endParaRPr lang="es-ES" b="1">
              <a:solidFill>
                <a:srgbClr val="016BB1"/>
              </a:solidFill>
              <a:latin typeface="Arial"/>
              <a:cs typeface="Arial"/>
            </a:endParaRPr>
          </a:p>
          <a:p>
            <a:pPr algn="just"/>
            <a:r>
              <a:rPr lang="es-ES" b="1">
                <a:solidFill>
                  <a:srgbClr val="016BB1"/>
                </a:solidFill>
                <a:latin typeface="Arial"/>
                <a:cs typeface="Arial"/>
              </a:rPr>
              <a:t>Elaboración de cartas  y listado de contactos objetivo</a:t>
            </a:r>
          </a:p>
          <a:p>
            <a:pPr algn="just"/>
            <a:endParaRPr lang="es-ES" b="1">
              <a:solidFill>
                <a:srgbClr val="016BB1"/>
              </a:solidFill>
              <a:latin typeface="Arial"/>
              <a:cs typeface="Arial"/>
            </a:endParaRPr>
          </a:p>
          <a:p>
            <a:pPr algn="just"/>
            <a:r>
              <a:rPr lang="es-ES" sz="1400">
                <a:latin typeface="Arial"/>
                <a:cs typeface="Arial"/>
              </a:rPr>
              <a:t>Estudio de Comunicación propone la elaboración de</a:t>
            </a:r>
            <a:r>
              <a:rPr lang="es-ES" sz="1400" b="1">
                <a:latin typeface="Arial"/>
                <a:cs typeface="Arial"/>
              </a:rPr>
              <a:t> cartas institucionales dirigidas a entidades clave</a:t>
            </a:r>
            <a:r>
              <a:rPr lang="es-ES" sz="1400">
                <a:latin typeface="Arial"/>
                <a:cs typeface="Arial"/>
              </a:rPr>
              <a:t>, así como otras instituciones relevantes del sector financiero y educativo Su objetivo es solicitar una reunión en la que el director del Instituto Santalucía pueda presentar de manera detallada el Concurso “Y a mí qué el dinero" y explicar cómo la app contribuirá a la educación financiera</a:t>
            </a:r>
            <a:r>
              <a:rPr lang="es-ES" sz="1200">
                <a:latin typeface="Arial"/>
                <a:cs typeface="Arial"/>
              </a:rPr>
              <a:t>. </a:t>
            </a:r>
            <a:r>
              <a:rPr lang="es-ES" sz="1400">
                <a:latin typeface="Arial"/>
                <a:cs typeface="Arial"/>
              </a:rPr>
              <a:t>La carta, que se enviaría por correo electrónico e incluiría un enlace al vídeo y un QR a través del cual se pudiese descargar la App, se dirigirá a:</a:t>
            </a:r>
          </a:p>
          <a:p>
            <a:pPr algn="just"/>
            <a:endParaRPr lang="es-ES" sz="1400" b="1">
              <a:latin typeface="Arial"/>
              <a:cs typeface="Arial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400" b="1">
                <a:latin typeface="Arial"/>
                <a:cs typeface="Arial"/>
              </a:rPr>
              <a:t>FINANZAS PARA TODOS </a:t>
            </a:r>
            <a:r>
              <a:rPr lang="es-ES" sz="1400">
                <a:latin typeface="Arial"/>
                <a:cs typeface="Arial"/>
              </a:rPr>
              <a:t>(CNMV): contacto pendiente por parte del Instituto Santalucía.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ES" sz="1400" b="1">
              <a:latin typeface="Arial"/>
              <a:cs typeface="Arial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400" b="1">
                <a:latin typeface="Arial"/>
                <a:cs typeface="Arial"/>
              </a:rPr>
              <a:t>UNESPA: </a:t>
            </a:r>
            <a:r>
              <a:rPr lang="es-ES" sz="1400" err="1">
                <a:latin typeface="Arial"/>
                <a:cs typeface="Arial"/>
              </a:rPr>
              <a:t>Mirenchu</a:t>
            </a:r>
            <a:r>
              <a:rPr lang="es-ES" sz="1400">
                <a:latin typeface="Arial"/>
                <a:cs typeface="Arial"/>
              </a:rPr>
              <a:t> del Valle, Presidenta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ES" sz="1400">
              <a:latin typeface="Arial"/>
              <a:cs typeface="Arial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400" b="1">
                <a:latin typeface="Arial"/>
                <a:cs typeface="Arial"/>
              </a:rPr>
              <a:t>BANCO DE ESPAÑA</a:t>
            </a:r>
            <a:r>
              <a:rPr lang="es-ES" sz="1400">
                <a:latin typeface="Arial"/>
                <a:cs typeface="Arial"/>
              </a:rPr>
              <a:t>: Ana Buisán, encargada de Transparencia y Comunicación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ES" sz="1400">
              <a:latin typeface="Arial"/>
              <a:cs typeface="Arial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400" b="1">
                <a:latin typeface="Arial"/>
                <a:cs typeface="Arial"/>
              </a:rPr>
              <a:t>SECRETARIO DE ESTADO DE EDUCACIÓN</a:t>
            </a:r>
            <a:r>
              <a:rPr lang="es-ES" sz="1400">
                <a:latin typeface="Arial"/>
                <a:cs typeface="Arial"/>
              </a:rPr>
              <a:t>: Abelardo de la Rosa</a:t>
            </a:r>
          </a:p>
          <a:p>
            <a:pPr algn="just"/>
            <a:endParaRPr lang="es-ES" sz="1400">
              <a:latin typeface="Arial"/>
              <a:cs typeface="Arial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400" b="1">
                <a:latin typeface="Arial"/>
                <a:cs typeface="Arial"/>
              </a:rPr>
              <a:t>SUBDIRECCIÓN GENERAL DE CENTROS Y PROGRAMAS</a:t>
            </a:r>
            <a:r>
              <a:rPr lang="es-ES" sz="1400">
                <a:latin typeface="Arial"/>
                <a:cs typeface="Arial"/>
              </a:rPr>
              <a:t>: Librada María Carrera García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ES" sz="1400">
              <a:latin typeface="Arial"/>
              <a:cs typeface="Arial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400" b="1">
                <a:latin typeface="Arial"/>
                <a:cs typeface="Arial"/>
              </a:rPr>
              <a:t>INSTITUTO NACIONAL DE TECNOLOGÍAS EDUCATIVAS Y DE FORMACIÓN DEL PROFESORADO</a:t>
            </a:r>
            <a:r>
              <a:rPr lang="es-ES" sz="1400">
                <a:latin typeface="Arial"/>
                <a:cs typeface="Arial"/>
              </a:rPr>
              <a:t>: Julio </a:t>
            </a:r>
            <a:r>
              <a:rPr lang="es-ES" sz="1400" err="1">
                <a:latin typeface="Arial"/>
                <a:cs typeface="Arial"/>
              </a:rPr>
              <a:t>Albalad</a:t>
            </a:r>
            <a:r>
              <a:rPr lang="es-ES" sz="1400">
                <a:latin typeface="Arial"/>
                <a:cs typeface="Arial"/>
              </a:rPr>
              <a:t> Gimeno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ES" sz="1400">
              <a:latin typeface="Arial"/>
              <a:cs typeface="Arial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400" b="1">
                <a:latin typeface="Arial"/>
                <a:cs typeface="Arial"/>
              </a:rPr>
              <a:t>CONSEJERIAS DE EDUCACIÓN</a:t>
            </a:r>
            <a:endParaRPr lang="es-ES" sz="1200">
              <a:latin typeface="Arial"/>
              <a:cs typeface="Arial"/>
            </a:endParaRPr>
          </a:p>
          <a:p>
            <a:pPr algn="just"/>
            <a:endParaRPr lang="es-ES" sz="1400">
              <a:solidFill>
                <a:srgbClr val="016BB1"/>
              </a:solidFill>
              <a:latin typeface="Arial"/>
              <a:cs typeface="Arial"/>
            </a:endParaRPr>
          </a:p>
          <a:p>
            <a:pPr algn="just"/>
            <a:endParaRPr lang="es-ES" sz="1400">
              <a:solidFill>
                <a:srgbClr val="016BB1"/>
              </a:solidFill>
              <a:latin typeface="Arial"/>
              <a:cs typeface="Arial"/>
            </a:endParaRPr>
          </a:p>
          <a:p>
            <a:pPr algn="just"/>
            <a:r>
              <a:rPr lang="es-ES" sz="1400">
                <a:solidFill>
                  <a:srgbClr val="016BB1"/>
                </a:solidFill>
                <a:latin typeface="Arial"/>
                <a:cs typeface="Arial"/>
              </a:rPr>
              <a:t>*ver archivo adjunto</a:t>
            </a:r>
          </a:p>
        </p:txBody>
      </p:sp>
    </p:spTree>
    <p:extLst>
      <p:ext uri="{BB962C8B-B14F-4D97-AF65-F5344CB8AC3E}">
        <p14:creationId xmlns:p14="http://schemas.microsoft.com/office/powerpoint/2010/main" val="2807406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ECECB0-7DC6-4186-7536-CB53C28618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2">
            <a:extLst>
              <a:ext uri="{FF2B5EF4-FFF2-40B4-BE49-F238E27FC236}">
                <a16:creationId xmlns:a16="http://schemas.microsoft.com/office/drawing/2014/main" id="{FC299242-F296-6A7F-D36E-C9750B065D12}"/>
              </a:ext>
            </a:extLst>
          </p:cNvPr>
          <p:cNvSpPr/>
          <p:nvPr/>
        </p:nvSpPr>
        <p:spPr>
          <a:xfrm>
            <a:off x="473267" y="471610"/>
            <a:ext cx="8648995" cy="5191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48406" tIns="74203" rIns="148406" bIns="74203" anchor="t">
            <a:spAutoFit/>
          </a:bodyPr>
          <a:lstStyle/>
          <a:p>
            <a:r>
              <a:rPr lang="es-ES_tradnl" sz="2400" b="1" spc="-2">
                <a:solidFill>
                  <a:srgbClr val="41B6E6"/>
                </a:solidFill>
                <a:latin typeface="Helvetica"/>
                <a:cs typeface="Helvetica"/>
              </a:rPr>
              <a:t>Acciones proactivas con medios de comunicación</a:t>
            </a:r>
            <a:endParaRPr lang="es-ES" sz="240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EBF3D2D-4921-B2EB-0150-09E695011775}"/>
              </a:ext>
            </a:extLst>
          </p:cNvPr>
          <p:cNvSpPr txBox="1"/>
          <p:nvPr/>
        </p:nvSpPr>
        <p:spPr>
          <a:xfrm>
            <a:off x="456018" y="1086491"/>
            <a:ext cx="11346122" cy="61247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ES" b="1">
                <a:solidFill>
                  <a:srgbClr val="016BB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Envío de notas de prensa segmentadas</a:t>
            </a:r>
          </a:p>
          <a:p>
            <a:pPr algn="just"/>
            <a:endParaRPr lang="es-ES" b="1">
              <a:solidFill>
                <a:srgbClr val="016BB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es-ES" sz="1400" b="1" u="sng">
                <a:latin typeface="Arial" panose="020B0604020202020204" pitchFamily="34" charset="0"/>
                <a:cs typeface="Arial" panose="020B0604020202020204" pitchFamily="34" charset="0"/>
              </a:rPr>
              <a:t>Nota de prensa general por temática</a:t>
            </a:r>
            <a:r>
              <a:rPr lang="es-ES" sz="1400">
                <a:latin typeface="Arial" panose="020B0604020202020204" pitchFamily="34" charset="0"/>
                <a:cs typeface="Arial" panose="020B0604020202020204" pitchFamily="34" charset="0"/>
              </a:rPr>
              <a:t>. Se propone la distribución de cinco notas de prensa generales según los medios a los que nos dirijamos: educación, seguros, innovación/tecnología, finanzas y RSC.</a:t>
            </a:r>
          </a:p>
          <a:p>
            <a:pPr marL="285750" indent="-285750" algn="just"/>
            <a:r>
              <a:rPr lang="es-ES" sz="1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es-ES" sz="1400" b="1" u="sng">
                <a:latin typeface="Arial" panose="020B0604020202020204" pitchFamily="34" charset="0"/>
                <a:cs typeface="Arial" panose="020B0604020202020204" pitchFamily="34" charset="0"/>
              </a:rPr>
              <a:t>Por región</a:t>
            </a:r>
            <a:r>
              <a:rPr lang="es-ES" sz="1400">
                <a:latin typeface="Arial" panose="020B0604020202020204" pitchFamily="34" charset="0"/>
                <a:cs typeface="Arial" panose="020B0604020202020204" pitchFamily="34" charset="0"/>
              </a:rPr>
              <a:t>. Se propone enviar notas de prensa regionalizadas en función del origen de los Institutos que vayan a participar. Por ejemplo:</a:t>
            </a:r>
          </a:p>
          <a:p>
            <a:pPr marL="285750" indent="-285750" algn="just"/>
            <a:endParaRPr lang="es-ES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/>
            <a:r>
              <a:rPr lang="es-ES" altLang="es-ES" sz="1400" b="1" i="1">
                <a:latin typeface="Arial" panose="020B0604020202020204" pitchFamily="34" charset="0"/>
                <a:cs typeface="Arial" panose="020B0604020202020204" pitchFamily="34" charset="0"/>
              </a:rPr>
              <a:t>El Instituto XX de Ciudad Real demuestra su talento financiero en el concurso ‘Y a mí qué el dinero’ del Instituto Santalucía</a:t>
            </a:r>
          </a:p>
          <a:p>
            <a:pPr marL="285750" marR="0" lvl="0" indent="-285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s-ES" altLang="es-ES" sz="1400" b="1" i="1">
                <a:latin typeface="Arial" panose="020B0604020202020204" pitchFamily="34" charset="0"/>
                <a:cs typeface="Arial" panose="020B0604020202020204" pitchFamily="34" charset="0"/>
              </a:rPr>
              <a:t>Estudiantes del Instituto XX de La Rioja compiten por la educación financiera en el certamen ‘Y a mí qué el dinero’</a:t>
            </a:r>
          </a:p>
          <a:p>
            <a:pPr marL="285750" indent="-285750" algn="ctr"/>
            <a:r>
              <a:rPr lang="es-ES" sz="1400" b="1" i="1">
                <a:latin typeface="Arial" panose="020B0604020202020204" pitchFamily="34" charset="0"/>
                <a:cs typeface="Arial" panose="020B0604020202020204" pitchFamily="34" charset="0"/>
              </a:rPr>
              <a:t>El Instituto XX de Sevilla participa en el reto financiero ‘Y a mí qué el dinero’ del Instituto Santalucía</a:t>
            </a:r>
            <a:endParaRPr lang="es-ES" sz="1400" b="1" i="1">
              <a:solidFill>
                <a:srgbClr val="016BB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/>
            <a:endParaRPr lang="es-ES" sz="1400">
              <a:solidFill>
                <a:srgbClr val="016BB1"/>
              </a:solidFill>
              <a:latin typeface="Arial"/>
              <a:cs typeface="Arial"/>
            </a:endParaRPr>
          </a:p>
          <a:p>
            <a:pPr marL="285750" indent="-285750" algn="just"/>
            <a:r>
              <a:rPr lang="es-ES" sz="1400" u="sng">
                <a:latin typeface="Arial" panose="020B0604020202020204" pitchFamily="34" charset="0"/>
                <a:cs typeface="Arial" panose="020B0604020202020204" pitchFamily="34" charset="0"/>
              </a:rPr>
              <a:t>Se incluiría un enlace al vídeo y un QR en el que se pudiese descargar la App.</a:t>
            </a:r>
          </a:p>
          <a:p>
            <a:pPr marL="285750" indent="-285750" algn="just"/>
            <a:endParaRPr lang="es-E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/>
            <a:r>
              <a:rPr lang="es-ES" b="1">
                <a:solidFill>
                  <a:srgbClr val="016BB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Envío de comunicación en función de hitos</a:t>
            </a:r>
          </a:p>
          <a:p>
            <a:pPr marL="285750" indent="-285750" algn="just"/>
            <a:endParaRPr lang="es-ES" b="1">
              <a:solidFill>
                <a:srgbClr val="016BB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/>
            <a:r>
              <a:rPr lang="es-ES" sz="1400" b="1">
                <a:latin typeface="Arial" panose="020B0604020202020204" pitchFamily="34" charset="0"/>
                <a:cs typeface="Arial" panose="020B0604020202020204" pitchFamily="34" charset="0"/>
              </a:rPr>
              <a:t>Seguimiento de la agenda del concurso</a:t>
            </a:r>
            <a:r>
              <a:rPr lang="es-ES" sz="12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sz="1400">
              <a:solidFill>
                <a:srgbClr val="016BB1"/>
              </a:solidFill>
              <a:latin typeface="Arial"/>
              <a:cs typeface="Arial"/>
            </a:endParaRPr>
          </a:p>
          <a:p>
            <a:pPr marL="285750" indent="-285750" algn="just"/>
            <a:r>
              <a:rPr lang="es-ES" b="1">
                <a:solidFill>
                  <a:srgbClr val="016BB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Gestiones proactivas en medios. Impactos cualitativos (entrevistas, cuestionarios…)</a:t>
            </a:r>
          </a:p>
          <a:p>
            <a:pPr marL="285750" indent="-285750" algn="just"/>
            <a:endParaRPr lang="es-ES" b="1">
              <a:solidFill>
                <a:srgbClr val="016BB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400">
                <a:latin typeface="Arial" panose="020B0604020202020204" pitchFamily="34" charset="0"/>
                <a:cs typeface="Arial" panose="020B0604020202020204" pitchFamily="34" charset="0"/>
              </a:rPr>
              <a:t>Posterior al envío de la nota de prensa correspondiente, se hará un seguimiento telefónico exhaustivo y se tratarán de </a:t>
            </a:r>
            <a:r>
              <a:rPr lang="es-ES" sz="1400" b="1">
                <a:latin typeface="Arial" panose="020B0604020202020204" pitchFamily="34" charset="0"/>
                <a:cs typeface="Arial" panose="020B0604020202020204" pitchFamily="34" charset="0"/>
              </a:rPr>
              <a:t>gestionar entrevistas cualitativas en los medios de comunicación</a:t>
            </a:r>
            <a:r>
              <a:rPr lang="es-ES" sz="1400">
                <a:latin typeface="Arial" panose="020B0604020202020204" pitchFamily="34" charset="0"/>
                <a:cs typeface="Arial" panose="020B0604020202020204" pitchFamily="34" charset="0"/>
              </a:rPr>
              <a:t>. Se proponen como portavoces a José Manuel Jiménez Rodríguez (Instituto Santalucía), Ángel Uzquiza (Santalucía Impulsa) y Tacho Arrimadas (Santalucía </a:t>
            </a:r>
            <a:r>
              <a:rPr lang="es-ES" sz="1400" err="1">
                <a:latin typeface="Arial" panose="020B0604020202020204" pitchFamily="34" charset="0"/>
                <a:cs typeface="Arial" panose="020B0604020202020204" pitchFamily="34" charset="0"/>
              </a:rPr>
              <a:t>Asset</a:t>
            </a:r>
            <a:r>
              <a:rPr lang="es-ES" sz="1400">
                <a:latin typeface="Arial" panose="020B0604020202020204" pitchFamily="34" charset="0"/>
                <a:cs typeface="Arial" panose="020B0604020202020204" pitchFamily="34" charset="0"/>
              </a:rPr>
              <a:t> Management).</a:t>
            </a:r>
          </a:p>
          <a:p>
            <a:pPr algn="just"/>
            <a:endParaRPr lang="es-ES" sz="1400" b="1">
              <a:solidFill>
                <a:srgbClr val="016BB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1400" b="1">
              <a:solidFill>
                <a:srgbClr val="016BB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1400" b="1">
              <a:solidFill>
                <a:srgbClr val="016BB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1400" b="1">
              <a:solidFill>
                <a:srgbClr val="016BB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982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2">
            <a:extLst>
              <a:ext uri="{FF2B5EF4-FFF2-40B4-BE49-F238E27FC236}">
                <a16:creationId xmlns:a16="http://schemas.microsoft.com/office/drawing/2014/main" id="{7FC27BAE-FDC1-6B5A-01FE-6C9A6F39D59A}"/>
              </a:ext>
            </a:extLst>
          </p:cNvPr>
          <p:cNvSpPr/>
          <p:nvPr/>
        </p:nvSpPr>
        <p:spPr>
          <a:xfrm>
            <a:off x="448872" y="219093"/>
            <a:ext cx="11560639" cy="10731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48406" tIns="74203" rIns="148406" bIns="74203" anchor="t">
            <a:spAutoFit/>
          </a:bodyPr>
          <a:lstStyle/>
          <a:p>
            <a:pPr algn="just"/>
            <a:r>
              <a:rPr lang="es-ES_tradnl" sz="2400" b="1" spc="-2">
                <a:solidFill>
                  <a:srgbClr val="41B6E6"/>
                </a:solidFill>
                <a:latin typeface="Helvetica"/>
                <a:cs typeface="Helvetica"/>
              </a:rPr>
              <a:t>Plan de trabajo: </a:t>
            </a:r>
            <a:r>
              <a:rPr lang="es-ES_tradnl" b="1" spc="-2">
                <a:latin typeface="Helvetica"/>
                <a:cs typeface="Helvetica"/>
              </a:rPr>
              <a:t>la comunicación a Medios e Institucionales se hará unos días después del lanzamiento para garantizar que si estos públicos entran en los canales digitales comprueben que los contenido en RR.SS tienen seguidores y están posicionados.</a:t>
            </a:r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A3B1BF5-CD41-EE4E-0C0A-0998B6247F7A}"/>
              </a:ext>
            </a:extLst>
          </p:cNvPr>
          <p:cNvSpPr txBox="1"/>
          <p:nvPr/>
        </p:nvSpPr>
        <p:spPr>
          <a:xfrm>
            <a:off x="631360" y="1292278"/>
            <a:ext cx="11195662" cy="477053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s-ES" b="1">
                <a:solidFill>
                  <a:srgbClr val="016BB1"/>
                </a:solidFill>
                <a:latin typeface="Arial"/>
                <a:cs typeface="Arial"/>
              </a:rPr>
              <a:t>19 de febrero: Día D</a:t>
            </a:r>
          </a:p>
          <a:p>
            <a:pPr algn="just"/>
            <a:r>
              <a:rPr lang="es-ES" sz="1400">
                <a:latin typeface="Arial"/>
                <a:cs typeface="Arial"/>
              </a:rPr>
              <a:t>Fecha de puesta en marcha de la app y lanzamiento en redes sociales/canales propios.</a:t>
            </a:r>
          </a:p>
          <a:p>
            <a:pPr algn="just"/>
            <a:endParaRPr lang="es-ES" sz="1400">
              <a:latin typeface="Arial"/>
              <a:cs typeface="Arial"/>
            </a:endParaRPr>
          </a:p>
          <a:p>
            <a:pPr algn="just"/>
            <a:r>
              <a:rPr lang="es-ES" b="1">
                <a:solidFill>
                  <a:srgbClr val="016BB1"/>
                </a:solidFill>
                <a:latin typeface="Arial"/>
                <a:cs typeface="Arial"/>
              </a:rPr>
              <a:t>5 de marzo: envío de las notas de prensa generalistas + gestiones</a:t>
            </a:r>
          </a:p>
          <a:p>
            <a:pPr algn="just"/>
            <a:r>
              <a:rPr lang="es-ES" sz="1400" dirty="0">
                <a:latin typeface="Arial"/>
                <a:cs typeface="Arial"/>
              </a:rPr>
              <a:t>Distribución de un total de cinco notas de prensa generales, diseñadas y adaptadas específicamente para abordar las particularidades y necesidades de los diferentes sectores de medios de comunicación: educación, seguros, innovación/tecnología, finanzas y RSC, con el objetivo de maximizar la relevancia y el alcance en cada área.</a:t>
            </a:r>
          </a:p>
          <a:p>
            <a:pPr algn="just"/>
            <a:endParaRPr lang="es-ES" sz="1400">
              <a:latin typeface="Arial"/>
              <a:cs typeface="Arial"/>
            </a:endParaRPr>
          </a:p>
          <a:p>
            <a:pPr algn="just"/>
            <a:endParaRPr lang="es-ES" b="1">
              <a:solidFill>
                <a:srgbClr val="016BB1"/>
              </a:solidFill>
              <a:latin typeface="Arial"/>
              <a:cs typeface="Arial"/>
            </a:endParaRPr>
          </a:p>
          <a:p>
            <a:pPr algn="just"/>
            <a:r>
              <a:rPr lang="es-ES" b="1">
                <a:solidFill>
                  <a:srgbClr val="016BB1"/>
                </a:solidFill>
                <a:latin typeface="Arial"/>
                <a:cs typeface="Arial"/>
              </a:rPr>
              <a:t>Semana del 10 al 14 de marzo: envío de las cartas a las diferentes instituciones </a:t>
            </a:r>
          </a:p>
          <a:p>
            <a:pPr algn="just"/>
            <a:r>
              <a:rPr lang="es-ES" sz="1400" kern="100" dirty="0">
                <a:effectLst/>
                <a:latin typeface="Arial"/>
                <a:ea typeface="Aptos" panose="020B0004020202020204" pitchFamily="34" charset="0"/>
                <a:cs typeface="Arial"/>
              </a:rPr>
              <a:t>El envío de las cartas a las instituciones se llevará a cabo 15 días posteriores al lanzamiento de la aplicación, con el objetivo de garantizar un margen adecuado de tiempo para la creación y difusión de contenido en redes sociales y otros canales de comunicación. Esto permitirá que, en caso de que alguna persona de las instituciones requiera información adicional, haya contenido suficiente disponible para su consulta, y evitará que el proyecto se perciba como algo completamente nuevo.</a:t>
            </a:r>
          </a:p>
          <a:p>
            <a:pPr algn="just"/>
            <a:endParaRPr lang="es-ES" b="1">
              <a:solidFill>
                <a:srgbClr val="016BB1"/>
              </a:solidFill>
              <a:latin typeface="Arial"/>
              <a:cs typeface="Arial"/>
            </a:endParaRPr>
          </a:p>
          <a:p>
            <a:pPr algn="just"/>
            <a:endParaRPr lang="es-ES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b="1">
                <a:solidFill>
                  <a:srgbClr val="016BB1"/>
                </a:solidFill>
                <a:latin typeface="Arial"/>
                <a:cs typeface="Arial"/>
              </a:rPr>
              <a:t>Pendiente de fecha (según hitos): envío de notas de prensa por región</a:t>
            </a:r>
          </a:p>
          <a:p>
            <a:pPr algn="just"/>
            <a:r>
              <a:rPr lang="es-ES" sz="1400">
                <a:latin typeface="Arial"/>
                <a:cs typeface="Arial"/>
              </a:rPr>
              <a:t>Se propone la distribución de notas de prensa regionalizadas, ajustadas en función de la ubicación geográfica de los institutos participantes, con el fin de garantizar una comunicación más segmentada y relevante en cada región. Estas comunicaciones estarán sujetas a los avances y desarrollos que se produzcan durante los próximos meses.</a:t>
            </a:r>
          </a:p>
        </p:txBody>
      </p:sp>
    </p:spTree>
    <p:extLst>
      <p:ext uri="{BB962C8B-B14F-4D97-AF65-F5344CB8AC3E}">
        <p14:creationId xmlns:p14="http://schemas.microsoft.com/office/powerpoint/2010/main" val="2497207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C3BF73-26CE-03CC-4806-A034AA5502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AC64FDC3-0568-E740-1736-906E8417101E}"/>
              </a:ext>
            </a:extLst>
          </p:cNvPr>
          <p:cNvSpPr/>
          <p:nvPr/>
        </p:nvSpPr>
        <p:spPr>
          <a:xfrm>
            <a:off x="218630" y="166256"/>
            <a:ext cx="11734073" cy="6400543"/>
          </a:xfrm>
          <a:custGeom>
            <a:avLst/>
            <a:gdLst/>
            <a:ahLst/>
            <a:cxnLst/>
            <a:rect l="l" t="t" r="r" b="b"/>
            <a:pathLst>
              <a:path w="19350355" h="10554970">
                <a:moveTo>
                  <a:pt x="19350196" y="0"/>
                </a:moveTo>
                <a:lnTo>
                  <a:pt x="0" y="0"/>
                </a:lnTo>
                <a:lnTo>
                  <a:pt x="0" y="10554652"/>
                </a:lnTo>
                <a:lnTo>
                  <a:pt x="19350196" y="10554652"/>
                </a:lnTo>
                <a:lnTo>
                  <a:pt x="19350196" y="0"/>
                </a:lnTo>
                <a:close/>
              </a:path>
            </a:pathLst>
          </a:custGeom>
          <a:solidFill>
            <a:srgbClr val="0061C7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grpSp>
        <p:nvGrpSpPr>
          <p:cNvPr id="4" name="object 4">
            <a:extLst>
              <a:ext uri="{FF2B5EF4-FFF2-40B4-BE49-F238E27FC236}">
                <a16:creationId xmlns:a16="http://schemas.microsoft.com/office/drawing/2014/main" id="{544E173D-98B2-2C02-F96C-578018089BDE}"/>
              </a:ext>
            </a:extLst>
          </p:cNvPr>
          <p:cNvGrpSpPr/>
          <p:nvPr/>
        </p:nvGrpSpPr>
        <p:grpSpPr>
          <a:xfrm>
            <a:off x="895715" y="3232160"/>
            <a:ext cx="10382881" cy="435123"/>
            <a:chOff x="1476394" y="1163870"/>
            <a:chExt cx="17122140" cy="717550"/>
          </a:xfrm>
        </p:grpSpPr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F9F64444-1A98-F11B-8692-93BE8F6A4240}"/>
                </a:ext>
              </a:extLst>
            </p:cNvPr>
            <p:cNvSpPr/>
            <p:nvPr/>
          </p:nvSpPr>
          <p:spPr>
            <a:xfrm>
              <a:off x="1476387" y="1163871"/>
              <a:ext cx="17122140" cy="717550"/>
            </a:xfrm>
            <a:custGeom>
              <a:avLst/>
              <a:gdLst/>
              <a:ahLst/>
              <a:cxnLst/>
              <a:rect l="l" t="t" r="r" b="b"/>
              <a:pathLst>
                <a:path w="17122140" h="717550">
                  <a:moveTo>
                    <a:pt x="71742" y="204508"/>
                  </a:moveTo>
                  <a:lnTo>
                    <a:pt x="65405" y="205511"/>
                  </a:lnTo>
                  <a:lnTo>
                    <a:pt x="47599" y="207797"/>
                  </a:lnTo>
                  <a:lnTo>
                    <a:pt x="41732" y="208165"/>
                  </a:lnTo>
                  <a:lnTo>
                    <a:pt x="30022" y="208165"/>
                  </a:lnTo>
                  <a:lnTo>
                    <a:pt x="24168" y="207797"/>
                  </a:lnTo>
                  <a:lnTo>
                    <a:pt x="0" y="204508"/>
                  </a:lnTo>
                  <a:lnTo>
                    <a:pt x="4025" y="299313"/>
                  </a:lnTo>
                  <a:lnTo>
                    <a:pt x="4826" y="322668"/>
                  </a:lnTo>
                  <a:lnTo>
                    <a:pt x="5397" y="346252"/>
                  </a:lnTo>
                  <a:lnTo>
                    <a:pt x="5740" y="370065"/>
                  </a:lnTo>
                  <a:lnTo>
                    <a:pt x="5854" y="394119"/>
                  </a:lnTo>
                  <a:lnTo>
                    <a:pt x="5740" y="544106"/>
                  </a:lnTo>
                  <a:lnTo>
                    <a:pt x="5397" y="567994"/>
                  </a:lnTo>
                  <a:lnTo>
                    <a:pt x="4826" y="591693"/>
                  </a:lnTo>
                  <a:lnTo>
                    <a:pt x="4025" y="615200"/>
                  </a:lnTo>
                  <a:lnTo>
                    <a:pt x="0" y="707453"/>
                  </a:lnTo>
                  <a:lnTo>
                    <a:pt x="17386" y="706348"/>
                  </a:lnTo>
                  <a:lnTo>
                    <a:pt x="35877" y="705993"/>
                  </a:lnTo>
                  <a:lnTo>
                    <a:pt x="54356" y="706348"/>
                  </a:lnTo>
                  <a:lnTo>
                    <a:pt x="71742" y="707453"/>
                  </a:lnTo>
                  <a:lnTo>
                    <a:pt x="69634" y="661708"/>
                  </a:lnTo>
                  <a:lnTo>
                    <a:pt x="66916" y="591693"/>
                  </a:lnTo>
                  <a:lnTo>
                    <a:pt x="66344" y="567994"/>
                  </a:lnTo>
                  <a:lnTo>
                    <a:pt x="66001" y="544106"/>
                  </a:lnTo>
                  <a:lnTo>
                    <a:pt x="65900" y="520039"/>
                  </a:lnTo>
                  <a:lnTo>
                    <a:pt x="66001" y="370065"/>
                  </a:lnTo>
                  <a:lnTo>
                    <a:pt x="66344" y="346252"/>
                  </a:lnTo>
                  <a:lnTo>
                    <a:pt x="66916" y="322668"/>
                  </a:lnTo>
                  <a:lnTo>
                    <a:pt x="67716" y="299313"/>
                  </a:lnTo>
                  <a:lnTo>
                    <a:pt x="71742" y="204508"/>
                  </a:lnTo>
                  <a:close/>
                </a:path>
                <a:path w="17122140" h="717550">
                  <a:moveTo>
                    <a:pt x="461086" y="479767"/>
                  </a:moveTo>
                  <a:lnTo>
                    <a:pt x="455091" y="430301"/>
                  </a:lnTo>
                  <a:lnTo>
                    <a:pt x="438213" y="395211"/>
                  </a:lnTo>
                  <a:lnTo>
                    <a:pt x="404990" y="366217"/>
                  </a:lnTo>
                  <a:lnTo>
                    <a:pt x="364236" y="353860"/>
                  </a:lnTo>
                  <a:lnTo>
                    <a:pt x="343573" y="352399"/>
                  </a:lnTo>
                  <a:lnTo>
                    <a:pt x="324421" y="353479"/>
                  </a:lnTo>
                  <a:lnTo>
                    <a:pt x="275285" y="369608"/>
                  </a:lnTo>
                  <a:lnTo>
                    <a:pt x="236855" y="403440"/>
                  </a:lnTo>
                  <a:lnTo>
                    <a:pt x="226072" y="418274"/>
                  </a:lnTo>
                  <a:lnTo>
                    <a:pt x="224624" y="418274"/>
                  </a:lnTo>
                  <a:lnTo>
                    <a:pt x="224751" y="403644"/>
                  </a:lnTo>
                  <a:lnTo>
                    <a:pt x="225171" y="389001"/>
                  </a:lnTo>
                  <a:lnTo>
                    <a:pt x="225844" y="374357"/>
                  </a:lnTo>
                  <a:lnTo>
                    <a:pt x="226809" y="359714"/>
                  </a:lnTo>
                  <a:lnTo>
                    <a:pt x="205701" y="363004"/>
                  </a:lnTo>
                  <a:lnTo>
                    <a:pt x="201422" y="363372"/>
                  </a:lnTo>
                  <a:lnTo>
                    <a:pt x="190792" y="363143"/>
                  </a:lnTo>
                  <a:lnTo>
                    <a:pt x="183057" y="362458"/>
                  </a:lnTo>
                  <a:lnTo>
                    <a:pt x="174320" y="361315"/>
                  </a:lnTo>
                  <a:lnTo>
                    <a:pt x="164566" y="359714"/>
                  </a:lnTo>
                  <a:lnTo>
                    <a:pt x="166243" y="375754"/>
                  </a:lnTo>
                  <a:lnTo>
                    <a:pt x="169341" y="427431"/>
                  </a:lnTo>
                  <a:lnTo>
                    <a:pt x="170370" y="479933"/>
                  </a:lnTo>
                  <a:lnTo>
                    <a:pt x="170446" y="572757"/>
                  </a:lnTo>
                  <a:lnTo>
                    <a:pt x="170167" y="606526"/>
                  </a:lnTo>
                  <a:lnTo>
                    <a:pt x="168630" y="659625"/>
                  </a:lnTo>
                  <a:lnTo>
                    <a:pt x="164566" y="707466"/>
                  </a:lnTo>
                  <a:lnTo>
                    <a:pt x="181229" y="706361"/>
                  </a:lnTo>
                  <a:lnTo>
                    <a:pt x="197535" y="706005"/>
                  </a:lnTo>
                  <a:lnTo>
                    <a:pt x="213817" y="706361"/>
                  </a:lnTo>
                  <a:lnTo>
                    <a:pt x="230479" y="707466"/>
                  </a:lnTo>
                  <a:lnTo>
                    <a:pt x="228803" y="692391"/>
                  </a:lnTo>
                  <a:lnTo>
                    <a:pt x="225717" y="641946"/>
                  </a:lnTo>
                  <a:lnTo>
                    <a:pt x="224688" y="589432"/>
                  </a:lnTo>
                  <a:lnTo>
                    <a:pt x="224624" y="510540"/>
                  </a:lnTo>
                  <a:lnTo>
                    <a:pt x="226110" y="483577"/>
                  </a:lnTo>
                  <a:lnTo>
                    <a:pt x="237998" y="439293"/>
                  </a:lnTo>
                  <a:lnTo>
                    <a:pt x="262013" y="408178"/>
                  </a:lnTo>
                  <a:lnTo>
                    <a:pt x="299529" y="392430"/>
                  </a:lnTo>
                  <a:lnTo>
                    <a:pt x="323430" y="390461"/>
                  </a:lnTo>
                  <a:lnTo>
                    <a:pt x="341096" y="392226"/>
                  </a:lnTo>
                  <a:lnTo>
                    <a:pt x="382016" y="418655"/>
                  </a:lnTo>
                  <a:lnTo>
                    <a:pt x="397929" y="453517"/>
                  </a:lnTo>
                  <a:lnTo>
                    <a:pt x="403250" y="501738"/>
                  </a:lnTo>
                  <a:lnTo>
                    <a:pt x="403123" y="567486"/>
                  </a:lnTo>
                  <a:lnTo>
                    <a:pt x="402780" y="588314"/>
                  </a:lnTo>
                  <a:lnTo>
                    <a:pt x="402209" y="608863"/>
                  </a:lnTo>
                  <a:lnTo>
                    <a:pt x="398119" y="707466"/>
                  </a:lnTo>
                  <a:lnTo>
                    <a:pt x="413105" y="706361"/>
                  </a:lnTo>
                  <a:lnTo>
                    <a:pt x="428485" y="706005"/>
                  </a:lnTo>
                  <a:lnTo>
                    <a:pt x="444423" y="706361"/>
                  </a:lnTo>
                  <a:lnTo>
                    <a:pt x="459613" y="707466"/>
                  </a:lnTo>
                  <a:lnTo>
                    <a:pt x="458749" y="693432"/>
                  </a:lnTo>
                  <a:lnTo>
                    <a:pt x="458139" y="670598"/>
                  </a:lnTo>
                  <a:lnTo>
                    <a:pt x="458228" y="596798"/>
                  </a:lnTo>
                  <a:lnTo>
                    <a:pt x="458965" y="561479"/>
                  </a:lnTo>
                  <a:lnTo>
                    <a:pt x="460717" y="511721"/>
                  </a:lnTo>
                  <a:lnTo>
                    <a:pt x="461086" y="479767"/>
                  </a:lnTo>
                  <a:close/>
                </a:path>
                <a:path w="17122140" h="717550">
                  <a:moveTo>
                    <a:pt x="746074" y="601294"/>
                  </a:moveTo>
                  <a:lnTo>
                    <a:pt x="738860" y="562584"/>
                  </a:lnTo>
                  <a:lnTo>
                    <a:pt x="710552" y="530948"/>
                  </a:lnTo>
                  <a:lnTo>
                    <a:pt x="670801" y="513168"/>
                  </a:lnTo>
                  <a:lnTo>
                    <a:pt x="648563" y="507301"/>
                  </a:lnTo>
                  <a:lnTo>
                    <a:pt x="637908" y="504202"/>
                  </a:lnTo>
                  <a:lnTo>
                    <a:pt x="600481" y="488657"/>
                  </a:lnTo>
                  <a:lnTo>
                    <a:pt x="574090" y="452018"/>
                  </a:lnTo>
                  <a:lnTo>
                    <a:pt x="573290" y="440969"/>
                  </a:lnTo>
                  <a:lnTo>
                    <a:pt x="573659" y="433184"/>
                  </a:lnTo>
                  <a:lnTo>
                    <a:pt x="599655" y="389255"/>
                  </a:lnTo>
                  <a:lnTo>
                    <a:pt x="628218" y="379476"/>
                  </a:lnTo>
                  <a:lnTo>
                    <a:pt x="635533" y="379476"/>
                  </a:lnTo>
                  <a:lnTo>
                    <a:pt x="677252" y="393382"/>
                  </a:lnTo>
                  <a:lnTo>
                    <a:pt x="699960" y="424865"/>
                  </a:lnTo>
                  <a:lnTo>
                    <a:pt x="708748" y="424865"/>
                  </a:lnTo>
                  <a:lnTo>
                    <a:pt x="720623" y="385152"/>
                  </a:lnTo>
                  <a:lnTo>
                    <a:pt x="726300" y="372872"/>
                  </a:lnTo>
                  <a:lnTo>
                    <a:pt x="717765" y="369862"/>
                  </a:lnTo>
                  <a:lnTo>
                    <a:pt x="680935" y="356501"/>
                  </a:lnTo>
                  <a:lnTo>
                    <a:pt x="645045" y="352386"/>
                  </a:lnTo>
                  <a:lnTo>
                    <a:pt x="630821" y="352907"/>
                  </a:lnTo>
                  <a:lnTo>
                    <a:pt x="593064" y="360794"/>
                  </a:lnTo>
                  <a:lnTo>
                    <a:pt x="554990" y="383882"/>
                  </a:lnTo>
                  <a:lnTo>
                    <a:pt x="531571" y="418630"/>
                  </a:lnTo>
                  <a:lnTo>
                    <a:pt x="523519" y="462927"/>
                  </a:lnTo>
                  <a:lnTo>
                    <a:pt x="524319" y="477481"/>
                  </a:lnTo>
                  <a:lnTo>
                    <a:pt x="543115" y="519607"/>
                  </a:lnTo>
                  <a:lnTo>
                    <a:pt x="577913" y="544449"/>
                  </a:lnTo>
                  <a:lnTo>
                    <a:pt x="621017" y="558952"/>
                  </a:lnTo>
                  <a:lnTo>
                    <a:pt x="631685" y="562229"/>
                  </a:lnTo>
                  <a:lnTo>
                    <a:pt x="669112" y="578243"/>
                  </a:lnTo>
                  <a:lnTo>
                    <a:pt x="695490" y="613308"/>
                  </a:lnTo>
                  <a:lnTo>
                    <a:pt x="696290" y="624001"/>
                  </a:lnTo>
                  <a:lnTo>
                    <a:pt x="695921" y="631825"/>
                  </a:lnTo>
                  <a:lnTo>
                    <a:pt x="679386" y="668756"/>
                  </a:lnTo>
                  <a:lnTo>
                    <a:pt x="645528" y="687412"/>
                  </a:lnTo>
                  <a:lnTo>
                    <a:pt x="625284" y="689876"/>
                  </a:lnTo>
                  <a:lnTo>
                    <a:pt x="617715" y="689559"/>
                  </a:lnTo>
                  <a:lnTo>
                    <a:pt x="577684" y="675640"/>
                  </a:lnTo>
                  <a:lnTo>
                    <a:pt x="548767" y="649617"/>
                  </a:lnTo>
                  <a:lnTo>
                    <a:pt x="542544" y="639368"/>
                  </a:lnTo>
                  <a:lnTo>
                    <a:pt x="533755" y="639368"/>
                  </a:lnTo>
                  <a:lnTo>
                    <a:pt x="524344" y="681558"/>
                  </a:lnTo>
                  <a:lnTo>
                    <a:pt x="519861" y="692810"/>
                  </a:lnTo>
                  <a:lnTo>
                    <a:pt x="528002" y="697064"/>
                  </a:lnTo>
                  <a:lnTo>
                    <a:pt x="569950" y="711073"/>
                  </a:lnTo>
                  <a:lnTo>
                    <a:pt x="614299" y="714768"/>
                  </a:lnTo>
                  <a:lnTo>
                    <a:pt x="629259" y="714197"/>
                  </a:lnTo>
                  <a:lnTo>
                    <a:pt x="669213" y="705637"/>
                  </a:lnTo>
                  <a:lnTo>
                    <a:pt x="710565" y="679996"/>
                  </a:lnTo>
                  <a:lnTo>
                    <a:pt x="736930" y="643026"/>
                  </a:lnTo>
                  <a:lnTo>
                    <a:pt x="745502" y="611873"/>
                  </a:lnTo>
                  <a:lnTo>
                    <a:pt x="746074" y="601294"/>
                  </a:lnTo>
                  <a:close/>
                </a:path>
                <a:path w="17122140" h="717550">
                  <a:moveTo>
                    <a:pt x="961301" y="688416"/>
                  </a:moveTo>
                  <a:lnTo>
                    <a:pt x="956424" y="689876"/>
                  </a:lnTo>
                  <a:lnTo>
                    <a:pt x="950709" y="691108"/>
                  </a:lnTo>
                  <a:lnTo>
                    <a:pt x="937526" y="693077"/>
                  </a:lnTo>
                  <a:lnTo>
                    <a:pt x="932281" y="693547"/>
                  </a:lnTo>
                  <a:lnTo>
                    <a:pt x="928370" y="693547"/>
                  </a:lnTo>
                  <a:lnTo>
                    <a:pt x="889203" y="678891"/>
                  </a:lnTo>
                  <a:lnTo>
                    <a:pt x="872451" y="642023"/>
                  </a:lnTo>
                  <a:lnTo>
                    <a:pt x="869340" y="603326"/>
                  </a:lnTo>
                  <a:lnTo>
                    <a:pt x="869061" y="583006"/>
                  </a:lnTo>
                  <a:lnTo>
                    <a:pt x="869886" y="497979"/>
                  </a:lnTo>
                  <a:lnTo>
                    <a:pt x="871347" y="442899"/>
                  </a:lnTo>
                  <a:lnTo>
                    <a:pt x="873099" y="406806"/>
                  </a:lnTo>
                  <a:lnTo>
                    <a:pt x="873696" y="399021"/>
                  </a:lnTo>
                  <a:lnTo>
                    <a:pt x="874191" y="397065"/>
                  </a:lnTo>
                  <a:lnTo>
                    <a:pt x="917854" y="397065"/>
                  </a:lnTo>
                  <a:lnTo>
                    <a:pt x="938847" y="397675"/>
                  </a:lnTo>
                  <a:lnTo>
                    <a:pt x="951788" y="398526"/>
                  </a:lnTo>
                  <a:lnTo>
                    <a:pt x="951293" y="397065"/>
                  </a:lnTo>
                  <a:lnTo>
                    <a:pt x="951077" y="394614"/>
                  </a:lnTo>
                  <a:lnTo>
                    <a:pt x="951077" y="371906"/>
                  </a:lnTo>
                  <a:lnTo>
                    <a:pt x="951293" y="369252"/>
                  </a:lnTo>
                  <a:lnTo>
                    <a:pt x="951788" y="367779"/>
                  </a:lnTo>
                  <a:lnTo>
                    <a:pt x="939215" y="368439"/>
                  </a:lnTo>
                  <a:lnTo>
                    <a:pt x="915416" y="369354"/>
                  </a:lnTo>
                  <a:lnTo>
                    <a:pt x="874191" y="369963"/>
                  </a:lnTo>
                  <a:lnTo>
                    <a:pt x="878116" y="289166"/>
                  </a:lnTo>
                  <a:lnTo>
                    <a:pt x="880046" y="261620"/>
                  </a:lnTo>
                  <a:lnTo>
                    <a:pt x="876376" y="261620"/>
                  </a:lnTo>
                  <a:lnTo>
                    <a:pt x="815606" y="287235"/>
                  </a:lnTo>
                  <a:lnTo>
                    <a:pt x="816800" y="310299"/>
                  </a:lnTo>
                  <a:lnTo>
                    <a:pt x="817664" y="343141"/>
                  </a:lnTo>
                  <a:lnTo>
                    <a:pt x="818553" y="369252"/>
                  </a:lnTo>
                  <a:lnTo>
                    <a:pt x="809764" y="369112"/>
                  </a:lnTo>
                  <a:lnTo>
                    <a:pt x="798779" y="368693"/>
                  </a:lnTo>
                  <a:lnTo>
                    <a:pt x="770229" y="367030"/>
                  </a:lnTo>
                  <a:lnTo>
                    <a:pt x="771080" y="371906"/>
                  </a:lnTo>
                  <a:lnTo>
                    <a:pt x="771690" y="379247"/>
                  </a:lnTo>
                  <a:lnTo>
                    <a:pt x="771563" y="387413"/>
                  </a:lnTo>
                  <a:lnTo>
                    <a:pt x="770229" y="398526"/>
                  </a:lnTo>
                  <a:lnTo>
                    <a:pt x="775106" y="398018"/>
                  </a:lnTo>
                  <a:lnTo>
                    <a:pt x="788530" y="397179"/>
                  </a:lnTo>
                  <a:lnTo>
                    <a:pt x="820013" y="397065"/>
                  </a:lnTo>
                  <a:lnTo>
                    <a:pt x="819823" y="436130"/>
                  </a:lnTo>
                  <a:lnTo>
                    <a:pt x="818896" y="487654"/>
                  </a:lnTo>
                  <a:lnTo>
                    <a:pt x="815301" y="593953"/>
                  </a:lnTo>
                  <a:lnTo>
                    <a:pt x="814882" y="625475"/>
                  </a:lnTo>
                  <a:lnTo>
                    <a:pt x="820381" y="664070"/>
                  </a:lnTo>
                  <a:lnTo>
                    <a:pt x="849350" y="702005"/>
                  </a:lnTo>
                  <a:lnTo>
                    <a:pt x="904938" y="714781"/>
                  </a:lnTo>
                  <a:lnTo>
                    <a:pt x="911961" y="714578"/>
                  </a:lnTo>
                  <a:lnTo>
                    <a:pt x="919111" y="713955"/>
                  </a:lnTo>
                  <a:lnTo>
                    <a:pt x="926414" y="712927"/>
                  </a:lnTo>
                  <a:lnTo>
                    <a:pt x="941197" y="709904"/>
                  </a:lnTo>
                  <a:lnTo>
                    <a:pt x="961301" y="705993"/>
                  </a:lnTo>
                  <a:lnTo>
                    <a:pt x="961301" y="688416"/>
                  </a:lnTo>
                  <a:close/>
                </a:path>
                <a:path w="17122140" h="717550">
                  <a:moveTo>
                    <a:pt x="1074420" y="359714"/>
                  </a:moveTo>
                  <a:lnTo>
                    <a:pt x="1064679" y="361315"/>
                  </a:lnTo>
                  <a:lnTo>
                    <a:pt x="1055941" y="362458"/>
                  </a:lnTo>
                  <a:lnTo>
                    <a:pt x="1048207" y="363143"/>
                  </a:lnTo>
                  <a:lnTo>
                    <a:pt x="1041476" y="363359"/>
                  </a:lnTo>
                  <a:lnTo>
                    <a:pt x="1034745" y="363143"/>
                  </a:lnTo>
                  <a:lnTo>
                    <a:pt x="1027010" y="362458"/>
                  </a:lnTo>
                  <a:lnTo>
                    <a:pt x="1018273" y="361315"/>
                  </a:lnTo>
                  <a:lnTo>
                    <a:pt x="1008519" y="359714"/>
                  </a:lnTo>
                  <a:lnTo>
                    <a:pt x="1010196" y="375742"/>
                  </a:lnTo>
                  <a:lnTo>
                    <a:pt x="1013282" y="427431"/>
                  </a:lnTo>
                  <a:lnTo>
                    <a:pt x="1014323" y="479933"/>
                  </a:lnTo>
                  <a:lnTo>
                    <a:pt x="1014323" y="589432"/>
                  </a:lnTo>
                  <a:lnTo>
                    <a:pt x="1013282" y="641934"/>
                  </a:lnTo>
                  <a:lnTo>
                    <a:pt x="1010196" y="692391"/>
                  </a:lnTo>
                  <a:lnTo>
                    <a:pt x="1008519" y="707453"/>
                  </a:lnTo>
                  <a:lnTo>
                    <a:pt x="1016901" y="706805"/>
                  </a:lnTo>
                  <a:lnTo>
                    <a:pt x="1025182" y="706348"/>
                  </a:lnTo>
                  <a:lnTo>
                    <a:pt x="1033373" y="706081"/>
                  </a:lnTo>
                  <a:lnTo>
                    <a:pt x="1041476" y="705993"/>
                  </a:lnTo>
                  <a:lnTo>
                    <a:pt x="1049566" y="706081"/>
                  </a:lnTo>
                  <a:lnTo>
                    <a:pt x="1057757" y="706348"/>
                  </a:lnTo>
                  <a:lnTo>
                    <a:pt x="1066038" y="706805"/>
                  </a:lnTo>
                  <a:lnTo>
                    <a:pt x="1074420" y="707453"/>
                  </a:lnTo>
                  <a:lnTo>
                    <a:pt x="1074254" y="705993"/>
                  </a:lnTo>
                  <a:lnTo>
                    <a:pt x="1070368" y="659625"/>
                  </a:lnTo>
                  <a:lnTo>
                    <a:pt x="1068832" y="606513"/>
                  </a:lnTo>
                  <a:lnTo>
                    <a:pt x="1068628" y="589432"/>
                  </a:lnTo>
                  <a:lnTo>
                    <a:pt x="1068628" y="479933"/>
                  </a:lnTo>
                  <a:lnTo>
                    <a:pt x="1069670" y="427431"/>
                  </a:lnTo>
                  <a:lnTo>
                    <a:pt x="1072743" y="375742"/>
                  </a:lnTo>
                  <a:lnTo>
                    <a:pt x="1074039" y="363359"/>
                  </a:lnTo>
                  <a:lnTo>
                    <a:pt x="1074420" y="359714"/>
                  </a:lnTo>
                  <a:close/>
                </a:path>
                <a:path w="17122140" h="717550">
                  <a:moveTo>
                    <a:pt x="1078801" y="232333"/>
                  </a:moveTo>
                  <a:lnTo>
                    <a:pt x="1055751" y="197739"/>
                  </a:lnTo>
                  <a:lnTo>
                    <a:pt x="1041476" y="194995"/>
                  </a:lnTo>
                  <a:lnTo>
                    <a:pt x="1034059" y="195681"/>
                  </a:lnTo>
                  <a:lnTo>
                    <a:pt x="1004824" y="224917"/>
                  </a:lnTo>
                  <a:lnTo>
                    <a:pt x="1004138" y="232333"/>
                  </a:lnTo>
                  <a:lnTo>
                    <a:pt x="1004824" y="239737"/>
                  </a:lnTo>
                  <a:lnTo>
                    <a:pt x="1034059" y="268973"/>
                  </a:lnTo>
                  <a:lnTo>
                    <a:pt x="1041476" y="269659"/>
                  </a:lnTo>
                  <a:lnTo>
                    <a:pt x="1048880" y="268973"/>
                  </a:lnTo>
                  <a:lnTo>
                    <a:pt x="1078115" y="239737"/>
                  </a:lnTo>
                  <a:lnTo>
                    <a:pt x="1078801" y="232333"/>
                  </a:lnTo>
                  <a:close/>
                </a:path>
                <a:path w="17122140" h="717550">
                  <a:moveTo>
                    <a:pt x="1318260" y="688416"/>
                  </a:moveTo>
                  <a:lnTo>
                    <a:pt x="1313395" y="689876"/>
                  </a:lnTo>
                  <a:lnTo>
                    <a:pt x="1307668" y="691108"/>
                  </a:lnTo>
                  <a:lnTo>
                    <a:pt x="1294498" y="693077"/>
                  </a:lnTo>
                  <a:lnTo>
                    <a:pt x="1289240" y="693547"/>
                  </a:lnTo>
                  <a:lnTo>
                    <a:pt x="1285328" y="693547"/>
                  </a:lnTo>
                  <a:lnTo>
                    <a:pt x="1246162" y="678891"/>
                  </a:lnTo>
                  <a:lnTo>
                    <a:pt x="1229410" y="642023"/>
                  </a:lnTo>
                  <a:lnTo>
                    <a:pt x="1226299" y="603326"/>
                  </a:lnTo>
                  <a:lnTo>
                    <a:pt x="1226032" y="583006"/>
                  </a:lnTo>
                  <a:lnTo>
                    <a:pt x="1226845" y="497979"/>
                  </a:lnTo>
                  <a:lnTo>
                    <a:pt x="1228318" y="442899"/>
                  </a:lnTo>
                  <a:lnTo>
                    <a:pt x="1230071" y="406806"/>
                  </a:lnTo>
                  <a:lnTo>
                    <a:pt x="1230668" y="399021"/>
                  </a:lnTo>
                  <a:lnTo>
                    <a:pt x="1231150" y="397065"/>
                  </a:lnTo>
                  <a:lnTo>
                    <a:pt x="1274826" y="397065"/>
                  </a:lnTo>
                  <a:lnTo>
                    <a:pt x="1295819" y="397675"/>
                  </a:lnTo>
                  <a:lnTo>
                    <a:pt x="1308760" y="398526"/>
                  </a:lnTo>
                  <a:lnTo>
                    <a:pt x="1308265" y="397065"/>
                  </a:lnTo>
                  <a:lnTo>
                    <a:pt x="1308011" y="394614"/>
                  </a:lnTo>
                  <a:lnTo>
                    <a:pt x="1308011" y="371906"/>
                  </a:lnTo>
                  <a:lnTo>
                    <a:pt x="1308265" y="369252"/>
                  </a:lnTo>
                  <a:lnTo>
                    <a:pt x="1308760" y="367779"/>
                  </a:lnTo>
                  <a:lnTo>
                    <a:pt x="1296174" y="368439"/>
                  </a:lnTo>
                  <a:lnTo>
                    <a:pt x="1272387" y="369354"/>
                  </a:lnTo>
                  <a:lnTo>
                    <a:pt x="1231150" y="369963"/>
                  </a:lnTo>
                  <a:lnTo>
                    <a:pt x="1235087" y="289166"/>
                  </a:lnTo>
                  <a:lnTo>
                    <a:pt x="1237005" y="261620"/>
                  </a:lnTo>
                  <a:lnTo>
                    <a:pt x="1233347" y="261620"/>
                  </a:lnTo>
                  <a:lnTo>
                    <a:pt x="1172578" y="287235"/>
                  </a:lnTo>
                  <a:lnTo>
                    <a:pt x="1173772" y="310299"/>
                  </a:lnTo>
                  <a:lnTo>
                    <a:pt x="1174623" y="343141"/>
                  </a:lnTo>
                  <a:lnTo>
                    <a:pt x="1175512" y="369252"/>
                  </a:lnTo>
                  <a:lnTo>
                    <a:pt x="1166723" y="369112"/>
                  </a:lnTo>
                  <a:lnTo>
                    <a:pt x="1155738" y="368693"/>
                  </a:lnTo>
                  <a:lnTo>
                    <a:pt x="1127201" y="367030"/>
                  </a:lnTo>
                  <a:lnTo>
                    <a:pt x="1127696" y="369493"/>
                  </a:lnTo>
                  <a:lnTo>
                    <a:pt x="1128547" y="376809"/>
                  </a:lnTo>
                  <a:lnTo>
                    <a:pt x="1128661" y="384606"/>
                  </a:lnTo>
                  <a:lnTo>
                    <a:pt x="1128052" y="392798"/>
                  </a:lnTo>
                  <a:lnTo>
                    <a:pt x="1127201" y="398526"/>
                  </a:lnTo>
                  <a:lnTo>
                    <a:pt x="1132065" y="398018"/>
                  </a:lnTo>
                  <a:lnTo>
                    <a:pt x="1145489" y="397179"/>
                  </a:lnTo>
                  <a:lnTo>
                    <a:pt x="1176985" y="397065"/>
                  </a:lnTo>
                  <a:lnTo>
                    <a:pt x="1176794" y="436130"/>
                  </a:lnTo>
                  <a:lnTo>
                    <a:pt x="1175854" y="487654"/>
                  </a:lnTo>
                  <a:lnTo>
                    <a:pt x="1172273" y="593953"/>
                  </a:lnTo>
                  <a:lnTo>
                    <a:pt x="1171854" y="625475"/>
                  </a:lnTo>
                  <a:lnTo>
                    <a:pt x="1177353" y="664070"/>
                  </a:lnTo>
                  <a:lnTo>
                    <a:pt x="1206309" y="702005"/>
                  </a:lnTo>
                  <a:lnTo>
                    <a:pt x="1261910" y="714781"/>
                  </a:lnTo>
                  <a:lnTo>
                    <a:pt x="1268920" y="714578"/>
                  </a:lnTo>
                  <a:lnTo>
                    <a:pt x="1276083" y="713955"/>
                  </a:lnTo>
                  <a:lnTo>
                    <a:pt x="1283385" y="712927"/>
                  </a:lnTo>
                  <a:lnTo>
                    <a:pt x="1298168" y="709904"/>
                  </a:lnTo>
                  <a:lnTo>
                    <a:pt x="1318260" y="705993"/>
                  </a:lnTo>
                  <a:lnTo>
                    <a:pt x="1318260" y="688416"/>
                  </a:lnTo>
                  <a:close/>
                </a:path>
                <a:path w="17122140" h="717550">
                  <a:moveTo>
                    <a:pt x="1649704" y="359714"/>
                  </a:moveTo>
                  <a:lnTo>
                    <a:pt x="1644815" y="360718"/>
                  </a:lnTo>
                  <a:lnTo>
                    <a:pt x="1630159" y="363004"/>
                  </a:lnTo>
                  <a:lnTo>
                    <a:pt x="1625053" y="363372"/>
                  </a:lnTo>
                  <a:lnTo>
                    <a:pt x="1614297" y="363372"/>
                  </a:lnTo>
                  <a:lnTo>
                    <a:pt x="1609166" y="363004"/>
                  </a:lnTo>
                  <a:lnTo>
                    <a:pt x="1588922" y="359714"/>
                  </a:lnTo>
                  <a:lnTo>
                    <a:pt x="1589265" y="366395"/>
                  </a:lnTo>
                  <a:lnTo>
                    <a:pt x="1590294" y="402551"/>
                  </a:lnTo>
                  <a:lnTo>
                    <a:pt x="1590294" y="518401"/>
                  </a:lnTo>
                  <a:lnTo>
                    <a:pt x="1589747" y="559676"/>
                  </a:lnTo>
                  <a:lnTo>
                    <a:pt x="1585010" y="604964"/>
                  </a:lnTo>
                  <a:lnTo>
                    <a:pt x="1569554" y="641553"/>
                  </a:lnTo>
                  <a:lnTo>
                    <a:pt x="1534121" y="671296"/>
                  </a:lnTo>
                  <a:lnTo>
                    <a:pt x="1493748" y="678916"/>
                  </a:lnTo>
                  <a:lnTo>
                    <a:pt x="1483487" y="678434"/>
                  </a:lnTo>
                  <a:lnTo>
                    <a:pt x="1442415" y="662520"/>
                  </a:lnTo>
                  <a:lnTo>
                    <a:pt x="1418158" y="630885"/>
                  </a:lnTo>
                  <a:lnTo>
                    <a:pt x="1408518" y="581139"/>
                  </a:lnTo>
                  <a:lnTo>
                    <a:pt x="1408099" y="563219"/>
                  </a:lnTo>
                  <a:lnTo>
                    <a:pt x="1408214" y="535927"/>
                  </a:lnTo>
                  <a:lnTo>
                    <a:pt x="1409128" y="482307"/>
                  </a:lnTo>
                  <a:lnTo>
                    <a:pt x="1410957" y="430339"/>
                  </a:lnTo>
                  <a:lnTo>
                    <a:pt x="1413700" y="382206"/>
                  </a:lnTo>
                  <a:lnTo>
                    <a:pt x="1415427" y="359714"/>
                  </a:lnTo>
                  <a:lnTo>
                    <a:pt x="1406690" y="361315"/>
                  </a:lnTo>
                  <a:lnTo>
                    <a:pt x="1398765" y="362458"/>
                  </a:lnTo>
                  <a:lnTo>
                    <a:pt x="1391678" y="363143"/>
                  </a:lnTo>
                  <a:lnTo>
                    <a:pt x="1385404" y="363372"/>
                  </a:lnTo>
                  <a:lnTo>
                    <a:pt x="1378813" y="363143"/>
                  </a:lnTo>
                  <a:lnTo>
                    <a:pt x="1371485" y="362458"/>
                  </a:lnTo>
                  <a:lnTo>
                    <a:pt x="1363433" y="361315"/>
                  </a:lnTo>
                  <a:lnTo>
                    <a:pt x="1354645" y="359714"/>
                  </a:lnTo>
                  <a:lnTo>
                    <a:pt x="1355293" y="390283"/>
                  </a:lnTo>
                  <a:lnTo>
                    <a:pt x="1356106" y="463042"/>
                  </a:lnTo>
                  <a:lnTo>
                    <a:pt x="1355852" y="503301"/>
                  </a:lnTo>
                  <a:lnTo>
                    <a:pt x="1354201" y="560946"/>
                  </a:lnTo>
                  <a:lnTo>
                    <a:pt x="1353934" y="596912"/>
                  </a:lnTo>
                  <a:lnTo>
                    <a:pt x="1362062" y="647331"/>
                  </a:lnTo>
                  <a:lnTo>
                    <a:pt x="1386497" y="684390"/>
                  </a:lnTo>
                  <a:lnTo>
                    <a:pt x="1425219" y="707186"/>
                  </a:lnTo>
                  <a:lnTo>
                    <a:pt x="1476197" y="714794"/>
                  </a:lnTo>
                  <a:lnTo>
                    <a:pt x="1493443" y="713752"/>
                  </a:lnTo>
                  <a:lnTo>
                    <a:pt x="1541348" y="698309"/>
                  </a:lnTo>
                  <a:lnTo>
                    <a:pt x="1580184" y="663105"/>
                  </a:lnTo>
                  <a:lnTo>
                    <a:pt x="1590395" y="646696"/>
                  </a:lnTo>
                  <a:lnTo>
                    <a:pt x="1591856" y="646696"/>
                  </a:lnTo>
                  <a:lnTo>
                    <a:pt x="1591856" y="683564"/>
                  </a:lnTo>
                  <a:lnTo>
                    <a:pt x="1591246" y="698436"/>
                  </a:lnTo>
                  <a:lnTo>
                    <a:pt x="1590395" y="707466"/>
                  </a:lnTo>
                  <a:lnTo>
                    <a:pt x="1604848" y="706361"/>
                  </a:lnTo>
                  <a:lnTo>
                    <a:pt x="1618945" y="706005"/>
                  </a:lnTo>
                  <a:lnTo>
                    <a:pt x="1633029" y="706361"/>
                  </a:lnTo>
                  <a:lnTo>
                    <a:pt x="1647494" y="707466"/>
                  </a:lnTo>
                  <a:lnTo>
                    <a:pt x="1645704" y="662305"/>
                  </a:lnTo>
                  <a:lnTo>
                    <a:pt x="1644751" y="614845"/>
                  </a:lnTo>
                  <a:lnTo>
                    <a:pt x="1644611" y="553008"/>
                  </a:lnTo>
                  <a:lnTo>
                    <a:pt x="1645285" y="469900"/>
                  </a:lnTo>
                  <a:lnTo>
                    <a:pt x="1645843" y="443115"/>
                  </a:lnTo>
                  <a:lnTo>
                    <a:pt x="1646770" y="415810"/>
                  </a:lnTo>
                  <a:lnTo>
                    <a:pt x="1648053" y="388023"/>
                  </a:lnTo>
                  <a:lnTo>
                    <a:pt x="1649704" y="359714"/>
                  </a:lnTo>
                  <a:close/>
                </a:path>
                <a:path w="17122140" h="717550">
                  <a:moveTo>
                    <a:pt x="1887613" y="688416"/>
                  </a:moveTo>
                  <a:lnTo>
                    <a:pt x="1882736" y="689876"/>
                  </a:lnTo>
                  <a:lnTo>
                    <a:pt x="1877009" y="691108"/>
                  </a:lnTo>
                  <a:lnTo>
                    <a:pt x="1863839" y="693077"/>
                  </a:lnTo>
                  <a:lnTo>
                    <a:pt x="1858581" y="693547"/>
                  </a:lnTo>
                  <a:lnTo>
                    <a:pt x="1854682" y="693547"/>
                  </a:lnTo>
                  <a:lnTo>
                    <a:pt x="1815503" y="678891"/>
                  </a:lnTo>
                  <a:lnTo>
                    <a:pt x="1798751" y="642023"/>
                  </a:lnTo>
                  <a:lnTo>
                    <a:pt x="1795653" y="603326"/>
                  </a:lnTo>
                  <a:lnTo>
                    <a:pt x="1795373" y="583006"/>
                  </a:lnTo>
                  <a:lnTo>
                    <a:pt x="1796199" y="497979"/>
                  </a:lnTo>
                  <a:lnTo>
                    <a:pt x="1797659" y="442899"/>
                  </a:lnTo>
                  <a:lnTo>
                    <a:pt x="1799412" y="406806"/>
                  </a:lnTo>
                  <a:lnTo>
                    <a:pt x="1800009" y="399021"/>
                  </a:lnTo>
                  <a:lnTo>
                    <a:pt x="1800504" y="397065"/>
                  </a:lnTo>
                  <a:lnTo>
                    <a:pt x="1844179" y="397065"/>
                  </a:lnTo>
                  <a:lnTo>
                    <a:pt x="1865160" y="397675"/>
                  </a:lnTo>
                  <a:lnTo>
                    <a:pt x="1878101" y="398526"/>
                  </a:lnTo>
                  <a:lnTo>
                    <a:pt x="1877606" y="397065"/>
                  </a:lnTo>
                  <a:lnTo>
                    <a:pt x="1877377" y="394614"/>
                  </a:lnTo>
                  <a:lnTo>
                    <a:pt x="1877377" y="371906"/>
                  </a:lnTo>
                  <a:lnTo>
                    <a:pt x="1877606" y="369252"/>
                  </a:lnTo>
                  <a:lnTo>
                    <a:pt x="1878101" y="367779"/>
                  </a:lnTo>
                  <a:lnTo>
                    <a:pt x="1865515" y="368439"/>
                  </a:lnTo>
                  <a:lnTo>
                    <a:pt x="1841728" y="369354"/>
                  </a:lnTo>
                  <a:lnTo>
                    <a:pt x="1800504" y="369963"/>
                  </a:lnTo>
                  <a:lnTo>
                    <a:pt x="1804428" y="289166"/>
                  </a:lnTo>
                  <a:lnTo>
                    <a:pt x="1806359" y="261620"/>
                  </a:lnTo>
                  <a:lnTo>
                    <a:pt x="1802701" y="261620"/>
                  </a:lnTo>
                  <a:lnTo>
                    <a:pt x="1741944" y="287235"/>
                  </a:lnTo>
                  <a:lnTo>
                    <a:pt x="1743125" y="310299"/>
                  </a:lnTo>
                  <a:lnTo>
                    <a:pt x="1743964" y="343141"/>
                  </a:lnTo>
                  <a:lnTo>
                    <a:pt x="1744853" y="369252"/>
                  </a:lnTo>
                  <a:lnTo>
                    <a:pt x="1736077" y="369112"/>
                  </a:lnTo>
                  <a:lnTo>
                    <a:pt x="1725091" y="368693"/>
                  </a:lnTo>
                  <a:lnTo>
                    <a:pt x="1696529" y="367030"/>
                  </a:lnTo>
                  <a:lnTo>
                    <a:pt x="1697380" y="371906"/>
                  </a:lnTo>
                  <a:lnTo>
                    <a:pt x="1698002" y="379247"/>
                  </a:lnTo>
                  <a:lnTo>
                    <a:pt x="1697888" y="387413"/>
                  </a:lnTo>
                  <a:lnTo>
                    <a:pt x="1696529" y="398526"/>
                  </a:lnTo>
                  <a:lnTo>
                    <a:pt x="1701419" y="398018"/>
                  </a:lnTo>
                  <a:lnTo>
                    <a:pt x="1714842" y="397179"/>
                  </a:lnTo>
                  <a:lnTo>
                    <a:pt x="1746326" y="397065"/>
                  </a:lnTo>
                  <a:lnTo>
                    <a:pt x="1746135" y="436130"/>
                  </a:lnTo>
                  <a:lnTo>
                    <a:pt x="1745208" y="487654"/>
                  </a:lnTo>
                  <a:lnTo>
                    <a:pt x="1741627" y="593953"/>
                  </a:lnTo>
                  <a:lnTo>
                    <a:pt x="1741208" y="625475"/>
                  </a:lnTo>
                  <a:lnTo>
                    <a:pt x="1746694" y="664070"/>
                  </a:lnTo>
                  <a:lnTo>
                    <a:pt x="1775650" y="702005"/>
                  </a:lnTo>
                  <a:lnTo>
                    <a:pt x="1831251" y="714781"/>
                  </a:lnTo>
                  <a:lnTo>
                    <a:pt x="1838274" y="714578"/>
                  </a:lnTo>
                  <a:lnTo>
                    <a:pt x="1845424" y="713955"/>
                  </a:lnTo>
                  <a:lnTo>
                    <a:pt x="1852726" y="712927"/>
                  </a:lnTo>
                  <a:lnTo>
                    <a:pt x="1867509" y="709904"/>
                  </a:lnTo>
                  <a:lnTo>
                    <a:pt x="1887613" y="705993"/>
                  </a:lnTo>
                  <a:lnTo>
                    <a:pt x="1887613" y="688416"/>
                  </a:lnTo>
                  <a:close/>
                </a:path>
                <a:path w="17122140" h="717550">
                  <a:moveTo>
                    <a:pt x="2245017" y="534695"/>
                  </a:moveTo>
                  <a:lnTo>
                    <a:pt x="2241092" y="488670"/>
                  </a:lnTo>
                  <a:lnTo>
                    <a:pt x="2229294" y="450126"/>
                  </a:lnTo>
                  <a:lnTo>
                    <a:pt x="2200110" y="405371"/>
                  </a:lnTo>
                  <a:lnTo>
                    <a:pt x="2180590" y="388162"/>
                  </a:lnTo>
                  <a:lnTo>
                    <a:pt x="2180590" y="534695"/>
                  </a:lnTo>
                  <a:lnTo>
                    <a:pt x="2180247" y="549922"/>
                  </a:lnTo>
                  <a:lnTo>
                    <a:pt x="2175116" y="593979"/>
                  </a:lnTo>
                  <a:lnTo>
                    <a:pt x="2162556" y="633310"/>
                  </a:lnTo>
                  <a:lnTo>
                    <a:pt x="2141067" y="664895"/>
                  </a:lnTo>
                  <a:lnTo>
                    <a:pt x="2096770" y="690257"/>
                  </a:lnTo>
                  <a:lnTo>
                    <a:pt x="2067115" y="693559"/>
                  </a:lnTo>
                  <a:lnTo>
                    <a:pt x="2051646" y="692734"/>
                  </a:lnTo>
                  <a:lnTo>
                    <a:pt x="2012950" y="680364"/>
                  </a:lnTo>
                  <a:lnTo>
                    <a:pt x="1977809" y="644867"/>
                  </a:lnTo>
                  <a:lnTo>
                    <a:pt x="1962365" y="607872"/>
                  </a:lnTo>
                  <a:lnTo>
                    <a:pt x="1955025" y="564883"/>
                  </a:lnTo>
                  <a:lnTo>
                    <a:pt x="1953641" y="534695"/>
                  </a:lnTo>
                  <a:lnTo>
                    <a:pt x="1953983" y="519455"/>
                  </a:lnTo>
                  <a:lnTo>
                    <a:pt x="1959140" y="475399"/>
                  </a:lnTo>
                  <a:lnTo>
                    <a:pt x="1971700" y="436054"/>
                  </a:lnTo>
                  <a:lnTo>
                    <a:pt x="1993188" y="404469"/>
                  </a:lnTo>
                  <a:lnTo>
                    <a:pt x="2037461" y="379107"/>
                  </a:lnTo>
                  <a:lnTo>
                    <a:pt x="2067115" y="375818"/>
                  </a:lnTo>
                  <a:lnTo>
                    <a:pt x="2082596" y="376643"/>
                  </a:lnTo>
                  <a:lnTo>
                    <a:pt x="2121281" y="389001"/>
                  </a:lnTo>
                  <a:lnTo>
                    <a:pt x="2156447" y="424510"/>
                  </a:lnTo>
                  <a:lnTo>
                    <a:pt x="2171890" y="461505"/>
                  </a:lnTo>
                  <a:lnTo>
                    <a:pt x="2179231" y="504482"/>
                  </a:lnTo>
                  <a:lnTo>
                    <a:pt x="2180590" y="534695"/>
                  </a:lnTo>
                  <a:lnTo>
                    <a:pt x="2180590" y="388162"/>
                  </a:lnTo>
                  <a:lnTo>
                    <a:pt x="2174735" y="383692"/>
                  </a:lnTo>
                  <a:lnTo>
                    <a:pt x="2161997" y="375818"/>
                  </a:lnTo>
                  <a:lnTo>
                    <a:pt x="2160828" y="375081"/>
                  </a:lnTo>
                  <a:lnTo>
                    <a:pt x="2115032" y="357949"/>
                  </a:lnTo>
                  <a:lnTo>
                    <a:pt x="2067115" y="352386"/>
                  </a:lnTo>
                  <a:lnTo>
                    <a:pt x="2051354" y="352996"/>
                  </a:lnTo>
                  <a:lnTo>
                    <a:pt x="2003806" y="362267"/>
                  </a:lnTo>
                  <a:lnTo>
                    <a:pt x="1959521" y="383692"/>
                  </a:lnTo>
                  <a:lnTo>
                    <a:pt x="1923173" y="418642"/>
                  </a:lnTo>
                  <a:lnTo>
                    <a:pt x="1898078" y="468464"/>
                  </a:lnTo>
                  <a:lnTo>
                    <a:pt x="1890217" y="510743"/>
                  </a:lnTo>
                  <a:lnTo>
                    <a:pt x="1889226" y="534695"/>
                  </a:lnTo>
                  <a:lnTo>
                    <a:pt x="1890217" y="558647"/>
                  </a:lnTo>
                  <a:lnTo>
                    <a:pt x="1898078" y="600925"/>
                  </a:lnTo>
                  <a:lnTo>
                    <a:pt x="1913445" y="635800"/>
                  </a:lnTo>
                  <a:lnTo>
                    <a:pt x="1946325" y="675601"/>
                  </a:lnTo>
                  <a:lnTo>
                    <a:pt x="1988261" y="700798"/>
                  </a:lnTo>
                  <a:lnTo>
                    <a:pt x="2035556" y="712584"/>
                  </a:lnTo>
                  <a:lnTo>
                    <a:pt x="2067115" y="714768"/>
                  </a:lnTo>
                  <a:lnTo>
                    <a:pt x="2083181" y="714222"/>
                  </a:lnTo>
                  <a:lnTo>
                    <a:pt x="2130831" y="706005"/>
                  </a:lnTo>
                  <a:lnTo>
                    <a:pt x="2174735" y="685609"/>
                  </a:lnTo>
                  <a:lnTo>
                    <a:pt x="2211070" y="650722"/>
                  </a:lnTo>
                  <a:lnTo>
                    <a:pt x="2236178" y="600925"/>
                  </a:lnTo>
                  <a:lnTo>
                    <a:pt x="2244039" y="558647"/>
                  </a:lnTo>
                  <a:lnTo>
                    <a:pt x="2245017" y="534695"/>
                  </a:lnTo>
                  <a:close/>
                </a:path>
                <a:path w="17122140" h="717550">
                  <a:moveTo>
                    <a:pt x="2737713" y="595452"/>
                  </a:moveTo>
                  <a:lnTo>
                    <a:pt x="2730512" y="553720"/>
                  </a:lnTo>
                  <a:lnTo>
                    <a:pt x="2702179" y="516305"/>
                  </a:lnTo>
                  <a:lnTo>
                    <a:pt x="2662453" y="492887"/>
                  </a:lnTo>
                  <a:lnTo>
                    <a:pt x="2629547" y="480504"/>
                  </a:lnTo>
                  <a:lnTo>
                    <a:pt x="2609596" y="472465"/>
                  </a:lnTo>
                  <a:lnTo>
                    <a:pt x="2572156" y="448043"/>
                  </a:lnTo>
                  <a:lnTo>
                    <a:pt x="2564955" y="425602"/>
                  </a:lnTo>
                  <a:lnTo>
                    <a:pt x="2565895" y="416534"/>
                  </a:lnTo>
                  <a:lnTo>
                    <a:pt x="2596705" y="386067"/>
                  </a:lnTo>
                  <a:lnTo>
                    <a:pt x="2616936" y="383133"/>
                  </a:lnTo>
                  <a:lnTo>
                    <a:pt x="2625394" y="383527"/>
                  </a:lnTo>
                  <a:lnTo>
                    <a:pt x="2663558" y="400558"/>
                  </a:lnTo>
                  <a:lnTo>
                    <a:pt x="2685504" y="432320"/>
                  </a:lnTo>
                  <a:lnTo>
                    <a:pt x="2689415" y="444614"/>
                  </a:lnTo>
                  <a:lnTo>
                    <a:pt x="2709913" y="444614"/>
                  </a:lnTo>
                  <a:lnTo>
                    <a:pt x="2718828" y="403402"/>
                  </a:lnTo>
                  <a:lnTo>
                    <a:pt x="2727477" y="380212"/>
                  </a:lnTo>
                  <a:lnTo>
                    <a:pt x="2715095" y="372300"/>
                  </a:lnTo>
                  <a:lnTo>
                    <a:pt x="2678785" y="354584"/>
                  </a:lnTo>
                  <a:lnTo>
                    <a:pt x="2639187" y="346354"/>
                  </a:lnTo>
                  <a:lnTo>
                    <a:pt x="2624251" y="345808"/>
                  </a:lnTo>
                  <a:lnTo>
                    <a:pt x="2612885" y="346240"/>
                  </a:lnTo>
                  <a:lnTo>
                    <a:pt x="2567254" y="356692"/>
                  </a:lnTo>
                  <a:lnTo>
                    <a:pt x="2528405" y="381635"/>
                  </a:lnTo>
                  <a:lnTo>
                    <a:pt x="2502509" y="422287"/>
                  </a:lnTo>
                  <a:lnTo>
                    <a:pt x="2496147" y="463664"/>
                  </a:lnTo>
                  <a:lnTo>
                    <a:pt x="2496921" y="479044"/>
                  </a:lnTo>
                  <a:lnTo>
                    <a:pt x="2508567" y="516382"/>
                  </a:lnTo>
                  <a:lnTo>
                    <a:pt x="2539695" y="550430"/>
                  </a:lnTo>
                  <a:lnTo>
                    <a:pt x="2580322" y="572757"/>
                  </a:lnTo>
                  <a:lnTo>
                    <a:pt x="2601455" y="581444"/>
                  </a:lnTo>
                  <a:lnTo>
                    <a:pt x="2620962" y="589965"/>
                  </a:lnTo>
                  <a:lnTo>
                    <a:pt x="2657513" y="614159"/>
                  </a:lnTo>
                  <a:lnTo>
                    <a:pt x="2664510" y="635698"/>
                  </a:lnTo>
                  <a:lnTo>
                    <a:pt x="2663647" y="643255"/>
                  </a:lnTo>
                  <a:lnTo>
                    <a:pt x="2633764" y="674141"/>
                  </a:lnTo>
                  <a:lnTo>
                    <a:pt x="2611069" y="677430"/>
                  </a:lnTo>
                  <a:lnTo>
                    <a:pt x="2601849" y="677113"/>
                  </a:lnTo>
                  <a:lnTo>
                    <a:pt x="2564498" y="666369"/>
                  </a:lnTo>
                  <a:lnTo>
                    <a:pt x="2536025" y="639737"/>
                  </a:lnTo>
                  <a:lnTo>
                    <a:pt x="2524683" y="617397"/>
                  </a:lnTo>
                  <a:lnTo>
                    <a:pt x="2506383" y="617397"/>
                  </a:lnTo>
                  <a:lnTo>
                    <a:pt x="2504871" y="634974"/>
                  </a:lnTo>
                  <a:lnTo>
                    <a:pt x="2502535" y="652538"/>
                  </a:lnTo>
                  <a:lnTo>
                    <a:pt x="2499385" y="670115"/>
                  </a:lnTo>
                  <a:lnTo>
                    <a:pt x="2495397" y="687692"/>
                  </a:lnTo>
                  <a:lnTo>
                    <a:pt x="2503779" y="692772"/>
                  </a:lnTo>
                  <a:lnTo>
                    <a:pt x="2550718" y="711619"/>
                  </a:lnTo>
                  <a:lnTo>
                    <a:pt x="2596426" y="716965"/>
                  </a:lnTo>
                  <a:lnTo>
                    <a:pt x="2610180" y="716559"/>
                  </a:lnTo>
                  <a:lnTo>
                    <a:pt x="2649499" y="710387"/>
                  </a:lnTo>
                  <a:lnTo>
                    <a:pt x="2694533" y="688784"/>
                  </a:lnTo>
                  <a:lnTo>
                    <a:pt x="2726017" y="650722"/>
                  </a:lnTo>
                  <a:lnTo>
                    <a:pt x="2736989" y="610984"/>
                  </a:lnTo>
                  <a:lnTo>
                    <a:pt x="2737713" y="595452"/>
                  </a:lnTo>
                  <a:close/>
                </a:path>
                <a:path w="17122140" h="717550">
                  <a:moveTo>
                    <a:pt x="3106496" y="681824"/>
                  </a:moveTo>
                  <a:lnTo>
                    <a:pt x="3099155" y="681824"/>
                  </a:lnTo>
                  <a:lnTo>
                    <a:pt x="3092666" y="681355"/>
                  </a:lnTo>
                  <a:lnTo>
                    <a:pt x="3081451" y="679399"/>
                  </a:lnTo>
                  <a:lnTo>
                    <a:pt x="3076930" y="677202"/>
                  </a:lnTo>
                  <a:lnTo>
                    <a:pt x="3073527" y="673760"/>
                  </a:lnTo>
                  <a:lnTo>
                    <a:pt x="3070098" y="670382"/>
                  </a:lnTo>
                  <a:lnTo>
                    <a:pt x="3067735" y="665721"/>
                  </a:lnTo>
                  <a:lnTo>
                    <a:pt x="3067545" y="665353"/>
                  </a:lnTo>
                  <a:lnTo>
                    <a:pt x="3065830" y="658774"/>
                  </a:lnTo>
                  <a:lnTo>
                    <a:pt x="3064713" y="653351"/>
                  </a:lnTo>
                  <a:lnTo>
                    <a:pt x="3063913" y="646963"/>
                  </a:lnTo>
                  <a:lnTo>
                    <a:pt x="3063430" y="639622"/>
                  </a:lnTo>
                  <a:lnTo>
                    <a:pt x="3063379" y="636892"/>
                  </a:lnTo>
                  <a:lnTo>
                    <a:pt x="3063506" y="596163"/>
                  </a:lnTo>
                  <a:lnTo>
                    <a:pt x="3063608" y="588492"/>
                  </a:lnTo>
                  <a:lnTo>
                    <a:pt x="3063900" y="571817"/>
                  </a:lnTo>
                  <a:lnTo>
                    <a:pt x="3064878" y="530631"/>
                  </a:lnTo>
                  <a:lnTo>
                    <a:pt x="3065056" y="519303"/>
                  </a:lnTo>
                  <a:lnTo>
                    <a:pt x="3065157" y="512826"/>
                  </a:lnTo>
                  <a:lnTo>
                    <a:pt x="3065373" y="492594"/>
                  </a:lnTo>
                  <a:lnTo>
                    <a:pt x="3065449" y="464388"/>
                  </a:lnTo>
                  <a:lnTo>
                    <a:pt x="3064865" y="449618"/>
                  </a:lnTo>
                  <a:lnTo>
                    <a:pt x="3055569" y="410222"/>
                  </a:lnTo>
                  <a:lnTo>
                    <a:pt x="3027756" y="373253"/>
                  </a:lnTo>
                  <a:lnTo>
                    <a:pt x="2985312" y="352386"/>
                  </a:lnTo>
                  <a:lnTo>
                    <a:pt x="2968841" y="348894"/>
                  </a:lnTo>
                  <a:lnTo>
                    <a:pt x="2968841" y="519303"/>
                  </a:lnTo>
                  <a:lnTo>
                    <a:pt x="2968777" y="530631"/>
                  </a:lnTo>
                  <a:lnTo>
                    <a:pt x="2968650" y="539813"/>
                  </a:lnTo>
                  <a:lnTo>
                    <a:pt x="2968307" y="557390"/>
                  </a:lnTo>
                  <a:lnTo>
                    <a:pt x="2968231" y="565251"/>
                  </a:lnTo>
                  <a:lnTo>
                    <a:pt x="2967164" y="613016"/>
                  </a:lnTo>
                  <a:lnTo>
                    <a:pt x="2953105" y="650341"/>
                  </a:lnTo>
                  <a:lnTo>
                    <a:pt x="2913938" y="668667"/>
                  </a:lnTo>
                  <a:lnTo>
                    <a:pt x="2904896" y="667766"/>
                  </a:lnTo>
                  <a:lnTo>
                    <a:pt x="2875038" y="636892"/>
                  </a:lnTo>
                  <a:lnTo>
                    <a:pt x="2872194" y="613016"/>
                  </a:lnTo>
                  <a:lnTo>
                    <a:pt x="2872765" y="599935"/>
                  </a:lnTo>
                  <a:lnTo>
                    <a:pt x="2886252" y="563613"/>
                  </a:lnTo>
                  <a:lnTo>
                    <a:pt x="2919780" y="539813"/>
                  </a:lnTo>
                  <a:lnTo>
                    <a:pt x="2944749" y="530631"/>
                  </a:lnTo>
                  <a:lnTo>
                    <a:pt x="2953016" y="527265"/>
                  </a:lnTo>
                  <a:lnTo>
                    <a:pt x="2961043" y="523494"/>
                  </a:lnTo>
                  <a:lnTo>
                    <a:pt x="2968841" y="519303"/>
                  </a:lnTo>
                  <a:lnTo>
                    <a:pt x="2968841" y="348894"/>
                  </a:lnTo>
                  <a:lnTo>
                    <a:pt x="2959582" y="347446"/>
                  </a:lnTo>
                  <a:lnTo>
                    <a:pt x="2945841" y="346214"/>
                  </a:lnTo>
                  <a:lnTo>
                    <a:pt x="2931515" y="345808"/>
                  </a:lnTo>
                  <a:lnTo>
                    <a:pt x="2913913" y="346633"/>
                  </a:lnTo>
                  <a:lnTo>
                    <a:pt x="2860865" y="358978"/>
                  </a:lnTo>
                  <a:lnTo>
                    <a:pt x="2810268" y="385343"/>
                  </a:lnTo>
                  <a:lnTo>
                    <a:pt x="2794597" y="397052"/>
                  </a:lnTo>
                  <a:lnTo>
                    <a:pt x="2804122" y="440969"/>
                  </a:lnTo>
                  <a:lnTo>
                    <a:pt x="2809240" y="440969"/>
                  </a:lnTo>
                  <a:lnTo>
                    <a:pt x="2812669" y="435610"/>
                  </a:lnTo>
                  <a:lnTo>
                    <a:pt x="2817647" y="430606"/>
                  </a:lnTo>
                  <a:lnTo>
                    <a:pt x="2852331" y="410387"/>
                  </a:lnTo>
                  <a:lnTo>
                    <a:pt x="2890824" y="400913"/>
                  </a:lnTo>
                  <a:lnTo>
                    <a:pt x="2897086" y="400710"/>
                  </a:lnTo>
                  <a:lnTo>
                    <a:pt x="2912681" y="401866"/>
                  </a:lnTo>
                  <a:lnTo>
                    <a:pt x="2948698" y="419379"/>
                  </a:lnTo>
                  <a:lnTo>
                    <a:pt x="2967380" y="464388"/>
                  </a:lnTo>
                  <a:lnTo>
                    <a:pt x="2967380" y="470763"/>
                  </a:lnTo>
                  <a:lnTo>
                    <a:pt x="2935147" y="500811"/>
                  </a:lnTo>
                  <a:lnTo>
                    <a:pt x="2892641" y="512826"/>
                  </a:lnTo>
                  <a:lnTo>
                    <a:pt x="2878074" y="516382"/>
                  </a:lnTo>
                  <a:lnTo>
                    <a:pt x="2865932" y="519468"/>
                  </a:lnTo>
                  <a:lnTo>
                    <a:pt x="2823870" y="535101"/>
                  </a:lnTo>
                  <a:lnTo>
                    <a:pt x="2792641" y="558063"/>
                  </a:lnTo>
                  <a:lnTo>
                    <a:pt x="2771635" y="600748"/>
                  </a:lnTo>
                  <a:lnTo>
                    <a:pt x="2769717" y="623252"/>
                  </a:lnTo>
                  <a:lnTo>
                    <a:pt x="2770086" y="632028"/>
                  </a:lnTo>
                  <a:lnTo>
                    <a:pt x="2783154" y="674331"/>
                  </a:lnTo>
                  <a:lnTo>
                    <a:pt x="2817355" y="705612"/>
                  </a:lnTo>
                  <a:lnTo>
                    <a:pt x="2861005" y="716495"/>
                  </a:lnTo>
                  <a:lnTo>
                    <a:pt x="2874403" y="716953"/>
                  </a:lnTo>
                  <a:lnTo>
                    <a:pt x="2890520" y="716089"/>
                  </a:lnTo>
                  <a:lnTo>
                    <a:pt x="2930398" y="703046"/>
                  </a:lnTo>
                  <a:lnTo>
                    <a:pt x="2960801" y="676846"/>
                  </a:lnTo>
                  <a:lnTo>
                    <a:pt x="2969564" y="665721"/>
                  </a:lnTo>
                  <a:lnTo>
                    <a:pt x="2974467" y="677443"/>
                  </a:lnTo>
                  <a:lnTo>
                    <a:pt x="3004248" y="709561"/>
                  </a:lnTo>
                  <a:lnTo>
                    <a:pt x="3039122" y="716953"/>
                  </a:lnTo>
                  <a:lnTo>
                    <a:pt x="3047403" y="716686"/>
                  </a:lnTo>
                  <a:lnTo>
                    <a:pt x="3086887" y="707085"/>
                  </a:lnTo>
                  <a:lnTo>
                    <a:pt x="3106496" y="699401"/>
                  </a:lnTo>
                  <a:lnTo>
                    <a:pt x="3106496" y="681824"/>
                  </a:lnTo>
                  <a:close/>
                </a:path>
                <a:path w="17122140" h="717550">
                  <a:moveTo>
                    <a:pt x="3473539" y="707453"/>
                  </a:moveTo>
                  <a:lnTo>
                    <a:pt x="3472827" y="694537"/>
                  </a:lnTo>
                  <a:lnTo>
                    <a:pt x="3470503" y="640892"/>
                  </a:lnTo>
                  <a:lnTo>
                    <a:pt x="3469957" y="615467"/>
                  </a:lnTo>
                  <a:lnTo>
                    <a:pt x="3469983" y="589216"/>
                  </a:lnTo>
                  <a:lnTo>
                    <a:pt x="3470694" y="560666"/>
                  </a:lnTo>
                  <a:lnTo>
                    <a:pt x="3471976" y="531558"/>
                  </a:lnTo>
                  <a:lnTo>
                    <a:pt x="3472446" y="515645"/>
                  </a:lnTo>
                  <a:lnTo>
                    <a:pt x="3470960" y="447446"/>
                  </a:lnTo>
                  <a:lnTo>
                    <a:pt x="3456140" y="396024"/>
                  </a:lnTo>
                  <a:lnTo>
                    <a:pt x="3426752" y="363715"/>
                  </a:lnTo>
                  <a:lnTo>
                    <a:pt x="3384473" y="347789"/>
                  </a:lnTo>
                  <a:lnTo>
                    <a:pt x="3358591" y="345795"/>
                  </a:lnTo>
                  <a:lnTo>
                    <a:pt x="3341497" y="346849"/>
                  </a:lnTo>
                  <a:lnTo>
                    <a:pt x="3296005" y="362648"/>
                  </a:lnTo>
                  <a:lnTo>
                    <a:pt x="3258731" y="395719"/>
                  </a:lnTo>
                  <a:lnTo>
                    <a:pt x="3248050" y="410222"/>
                  </a:lnTo>
                  <a:lnTo>
                    <a:pt x="3246577" y="410222"/>
                  </a:lnTo>
                  <a:lnTo>
                    <a:pt x="3249511" y="355320"/>
                  </a:lnTo>
                  <a:lnTo>
                    <a:pt x="3222079" y="357886"/>
                  </a:lnTo>
                  <a:lnTo>
                    <a:pt x="3209163" y="358698"/>
                  </a:lnTo>
                  <a:lnTo>
                    <a:pt x="3196069" y="358978"/>
                  </a:lnTo>
                  <a:lnTo>
                    <a:pt x="3182975" y="358698"/>
                  </a:lnTo>
                  <a:lnTo>
                    <a:pt x="3170097" y="357886"/>
                  </a:lnTo>
                  <a:lnTo>
                    <a:pt x="3144088" y="355320"/>
                  </a:lnTo>
                  <a:lnTo>
                    <a:pt x="3145752" y="375056"/>
                  </a:lnTo>
                  <a:lnTo>
                    <a:pt x="3148139" y="414413"/>
                  </a:lnTo>
                  <a:lnTo>
                    <a:pt x="3149333" y="453948"/>
                  </a:lnTo>
                  <a:lnTo>
                    <a:pt x="3149892" y="495858"/>
                  </a:lnTo>
                  <a:lnTo>
                    <a:pt x="3149955" y="547128"/>
                  </a:lnTo>
                  <a:lnTo>
                    <a:pt x="3149676" y="590499"/>
                  </a:lnTo>
                  <a:lnTo>
                    <a:pt x="3148863" y="631304"/>
                  </a:lnTo>
                  <a:lnTo>
                    <a:pt x="3147110" y="670115"/>
                  </a:lnTo>
                  <a:lnTo>
                    <a:pt x="3144088" y="707453"/>
                  </a:lnTo>
                  <a:lnTo>
                    <a:pt x="3150933" y="706462"/>
                  </a:lnTo>
                  <a:lnTo>
                    <a:pt x="3158972" y="705980"/>
                  </a:lnTo>
                  <a:lnTo>
                    <a:pt x="3239630" y="705980"/>
                  </a:lnTo>
                  <a:lnTo>
                    <a:pt x="3247580" y="706462"/>
                  </a:lnTo>
                  <a:lnTo>
                    <a:pt x="3253905" y="707453"/>
                  </a:lnTo>
                  <a:lnTo>
                    <a:pt x="3252228" y="688962"/>
                  </a:lnTo>
                  <a:lnTo>
                    <a:pt x="3249866" y="650887"/>
                  </a:lnTo>
                  <a:lnTo>
                    <a:pt x="3248685" y="611225"/>
                  </a:lnTo>
                  <a:lnTo>
                    <a:pt x="3248114" y="569137"/>
                  </a:lnTo>
                  <a:lnTo>
                    <a:pt x="3248050" y="517855"/>
                  </a:lnTo>
                  <a:lnTo>
                    <a:pt x="3249015" y="493966"/>
                  </a:lnTo>
                  <a:lnTo>
                    <a:pt x="3256699" y="454431"/>
                  </a:lnTo>
                  <a:lnTo>
                    <a:pt x="3283204" y="417360"/>
                  </a:lnTo>
                  <a:lnTo>
                    <a:pt x="3311753" y="410222"/>
                  </a:lnTo>
                  <a:lnTo>
                    <a:pt x="3325228" y="411568"/>
                  </a:lnTo>
                  <a:lnTo>
                    <a:pt x="3362922" y="444144"/>
                  </a:lnTo>
                  <a:lnTo>
                    <a:pt x="3371786" y="499554"/>
                  </a:lnTo>
                  <a:lnTo>
                    <a:pt x="3371685" y="531914"/>
                  </a:lnTo>
                  <a:lnTo>
                    <a:pt x="3370948" y="591032"/>
                  </a:lnTo>
                  <a:lnTo>
                    <a:pt x="3369360" y="642721"/>
                  </a:lnTo>
                  <a:lnTo>
                    <a:pt x="3366058" y="687565"/>
                  </a:lnTo>
                  <a:lnTo>
                    <a:pt x="3363747" y="707453"/>
                  </a:lnTo>
                  <a:lnTo>
                    <a:pt x="3370046" y="706462"/>
                  </a:lnTo>
                  <a:lnTo>
                    <a:pt x="3378123" y="705980"/>
                  </a:lnTo>
                  <a:lnTo>
                    <a:pt x="3459124" y="705980"/>
                  </a:lnTo>
                  <a:lnTo>
                    <a:pt x="3467189" y="706462"/>
                  </a:lnTo>
                  <a:lnTo>
                    <a:pt x="3473539" y="707453"/>
                  </a:lnTo>
                  <a:close/>
                </a:path>
                <a:path w="17122140" h="717550">
                  <a:moveTo>
                    <a:pt x="3725443" y="670128"/>
                  </a:moveTo>
                  <a:lnTo>
                    <a:pt x="3721049" y="672566"/>
                  </a:lnTo>
                  <a:lnTo>
                    <a:pt x="3716667" y="674395"/>
                  </a:lnTo>
                  <a:lnTo>
                    <a:pt x="3707866" y="676833"/>
                  </a:lnTo>
                  <a:lnTo>
                    <a:pt x="3701046" y="677443"/>
                  </a:lnTo>
                  <a:lnTo>
                    <a:pt x="3683444" y="677443"/>
                  </a:lnTo>
                  <a:lnTo>
                    <a:pt x="3656800" y="649312"/>
                  </a:lnTo>
                  <a:lnTo>
                    <a:pt x="3651796" y="607720"/>
                  </a:lnTo>
                  <a:lnTo>
                    <a:pt x="3650754" y="558850"/>
                  </a:lnTo>
                  <a:lnTo>
                    <a:pt x="3652418" y="456539"/>
                  </a:lnTo>
                  <a:lnTo>
                    <a:pt x="3653891" y="423735"/>
                  </a:lnTo>
                  <a:lnTo>
                    <a:pt x="3655911" y="395579"/>
                  </a:lnTo>
                  <a:lnTo>
                    <a:pt x="3720312" y="397052"/>
                  </a:lnTo>
                  <a:lnTo>
                    <a:pt x="3718852" y="391198"/>
                  </a:lnTo>
                  <a:lnTo>
                    <a:pt x="3718128" y="385102"/>
                  </a:lnTo>
                  <a:lnTo>
                    <a:pt x="3718128" y="372897"/>
                  </a:lnTo>
                  <a:lnTo>
                    <a:pt x="3718852" y="366293"/>
                  </a:lnTo>
                  <a:lnTo>
                    <a:pt x="3720312" y="358978"/>
                  </a:lnTo>
                  <a:lnTo>
                    <a:pt x="3655911" y="360438"/>
                  </a:lnTo>
                  <a:lnTo>
                    <a:pt x="3656266" y="326415"/>
                  </a:lnTo>
                  <a:lnTo>
                    <a:pt x="3657219" y="299910"/>
                  </a:lnTo>
                  <a:lnTo>
                    <a:pt x="3660483" y="250698"/>
                  </a:lnTo>
                  <a:lnTo>
                    <a:pt x="3662489" y="230860"/>
                  </a:lnTo>
                  <a:lnTo>
                    <a:pt x="3655161" y="225729"/>
                  </a:lnTo>
                  <a:lnTo>
                    <a:pt x="3630269" y="237909"/>
                  </a:lnTo>
                  <a:lnTo>
                    <a:pt x="3605377" y="249529"/>
                  </a:lnTo>
                  <a:lnTo>
                    <a:pt x="3580295" y="260604"/>
                  </a:lnTo>
                  <a:lnTo>
                    <a:pt x="3554857" y="271119"/>
                  </a:lnTo>
                  <a:lnTo>
                    <a:pt x="3557384" y="328790"/>
                  </a:lnTo>
                  <a:lnTo>
                    <a:pt x="3557803" y="361162"/>
                  </a:lnTo>
                  <a:lnTo>
                    <a:pt x="3506546" y="358978"/>
                  </a:lnTo>
                  <a:lnTo>
                    <a:pt x="3508032" y="366293"/>
                  </a:lnTo>
                  <a:lnTo>
                    <a:pt x="3508756" y="372897"/>
                  </a:lnTo>
                  <a:lnTo>
                    <a:pt x="3508756" y="385102"/>
                  </a:lnTo>
                  <a:lnTo>
                    <a:pt x="3508032" y="391198"/>
                  </a:lnTo>
                  <a:lnTo>
                    <a:pt x="3506546" y="397052"/>
                  </a:lnTo>
                  <a:lnTo>
                    <a:pt x="3557803" y="396328"/>
                  </a:lnTo>
                  <a:lnTo>
                    <a:pt x="3557384" y="433717"/>
                  </a:lnTo>
                  <a:lnTo>
                    <a:pt x="3553079" y="570776"/>
                  </a:lnTo>
                  <a:lnTo>
                    <a:pt x="3552672" y="605701"/>
                  </a:lnTo>
                  <a:lnTo>
                    <a:pt x="3558476" y="654380"/>
                  </a:lnTo>
                  <a:lnTo>
                    <a:pt x="3575913" y="689152"/>
                  </a:lnTo>
                  <a:lnTo>
                    <a:pt x="3604971" y="710018"/>
                  </a:lnTo>
                  <a:lnTo>
                    <a:pt x="3645662" y="716965"/>
                  </a:lnTo>
                  <a:lnTo>
                    <a:pt x="3656317" y="716648"/>
                  </a:lnTo>
                  <a:lnTo>
                    <a:pt x="3699370" y="709193"/>
                  </a:lnTo>
                  <a:lnTo>
                    <a:pt x="3725443" y="700125"/>
                  </a:lnTo>
                  <a:lnTo>
                    <a:pt x="3725443" y="670128"/>
                  </a:lnTo>
                  <a:close/>
                </a:path>
                <a:path w="17122140" h="717550">
                  <a:moveTo>
                    <a:pt x="4083875" y="681824"/>
                  </a:moveTo>
                  <a:lnTo>
                    <a:pt x="4076560" y="681824"/>
                  </a:lnTo>
                  <a:lnTo>
                    <a:pt x="4070083" y="681355"/>
                  </a:lnTo>
                  <a:lnTo>
                    <a:pt x="4058856" y="679399"/>
                  </a:lnTo>
                  <a:lnTo>
                    <a:pt x="4054322" y="677202"/>
                  </a:lnTo>
                  <a:lnTo>
                    <a:pt x="4050919" y="673760"/>
                  </a:lnTo>
                  <a:lnTo>
                    <a:pt x="4047515" y="670382"/>
                  </a:lnTo>
                  <a:lnTo>
                    <a:pt x="4040784" y="636892"/>
                  </a:lnTo>
                  <a:lnTo>
                    <a:pt x="4040911" y="596163"/>
                  </a:lnTo>
                  <a:lnTo>
                    <a:pt x="4041013" y="588492"/>
                  </a:lnTo>
                  <a:lnTo>
                    <a:pt x="4041305" y="571817"/>
                  </a:lnTo>
                  <a:lnTo>
                    <a:pt x="4042270" y="530631"/>
                  </a:lnTo>
                  <a:lnTo>
                    <a:pt x="4042448" y="519303"/>
                  </a:lnTo>
                  <a:lnTo>
                    <a:pt x="4042549" y="512826"/>
                  </a:lnTo>
                  <a:lnTo>
                    <a:pt x="4042765" y="492594"/>
                  </a:lnTo>
                  <a:lnTo>
                    <a:pt x="4042841" y="464388"/>
                  </a:lnTo>
                  <a:lnTo>
                    <a:pt x="4042257" y="449618"/>
                  </a:lnTo>
                  <a:lnTo>
                    <a:pt x="4032999" y="410222"/>
                  </a:lnTo>
                  <a:lnTo>
                    <a:pt x="4005173" y="373253"/>
                  </a:lnTo>
                  <a:lnTo>
                    <a:pt x="3962704" y="352386"/>
                  </a:lnTo>
                  <a:lnTo>
                    <a:pt x="3946220" y="348894"/>
                  </a:lnTo>
                  <a:lnTo>
                    <a:pt x="3946220" y="519303"/>
                  </a:lnTo>
                  <a:lnTo>
                    <a:pt x="3946156" y="530631"/>
                  </a:lnTo>
                  <a:lnTo>
                    <a:pt x="3946029" y="539813"/>
                  </a:lnTo>
                  <a:lnTo>
                    <a:pt x="3945699" y="557390"/>
                  </a:lnTo>
                  <a:lnTo>
                    <a:pt x="3945623" y="565251"/>
                  </a:lnTo>
                  <a:lnTo>
                    <a:pt x="3944569" y="613016"/>
                  </a:lnTo>
                  <a:lnTo>
                    <a:pt x="3930485" y="650341"/>
                  </a:lnTo>
                  <a:lnTo>
                    <a:pt x="3891343" y="668667"/>
                  </a:lnTo>
                  <a:lnTo>
                    <a:pt x="3882288" y="667766"/>
                  </a:lnTo>
                  <a:lnTo>
                    <a:pt x="3852443" y="636892"/>
                  </a:lnTo>
                  <a:lnTo>
                    <a:pt x="3849598" y="613016"/>
                  </a:lnTo>
                  <a:lnTo>
                    <a:pt x="3850170" y="599935"/>
                  </a:lnTo>
                  <a:lnTo>
                    <a:pt x="3863644" y="563613"/>
                  </a:lnTo>
                  <a:lnTo>
                    <a:pt x="3897185" y="539813"/>
                  </a:lnTo>
                  <a:lnTo>
                    <a:pt x="3922141" y="530631"/>
                  </a:lnTo>
                  <a:lnTo>
                    <a:pt x="3930408" y="527265"/>
                  </a:lnTo>
                  <a:lnTo>
                    <a:pt x="3938435" y="523494"/>
                  </a:lnTo>
                  <a:lnTo>
                    <a:pt x="3946220" y="519303"/>
                  </a:lnTo>
                  <a:lnTo>
                    <a:pt x="3946220" y="348894"/>
                  </a:lnTo>
                  <a:lnTo>
                    <a:pt x="3936987" y="347446"/>
                  </a:lnTo>
                  <a:lnTo>
                    <a:pt x="3923246" y="346214"/>
                  </a:lnTo>
                  <a:lnTo>
                    <a:pt x="3908907" y="345808"/>
                  </a:lnTo>
                  <a:lnTo>
                    <a:pt x="3891305" y="346633"/>
                  </a:lnTo>
                  <a:lnTo>
                    <a:pt x="3838257" y="358978"/>
                  </a:lnTo>
                  <a:lnTo>
                    <a:pt x="3787673" y="385343"/>
                  </a:lnTo>
                  <a:lnTo>
                    <a:pt x="3772001" y="397052"/>
                  </a:lnTo>
                  <a:lnTo>
                    <a:pt x="3781514" y="440969"/>
                  </a:lnTo>
                  <a:lnTo>
                    <a:pt x="3786644" y="440969"/>
                  </a:lnTo>
                  <a:lnTo>
                    <a:pt x="3790048" y="435610"/>
                  </a:lnTo>
                  <a:lnTo>
                    <a:pt x="3795052" y="430606"/>
                  </a:lnTo>
                  <a:lnTo>
                    <a:pt x="3829723" y="410387"/>
                  </a:lnTo>
                  <a:lnTo>
                    <a:pt x="3868229" y="400913"/>
                  </a:lnTo>
                  <a:lnTo>
                    <a:pt x="3874503" y="400710"/>
                  </a:lnTo>
                  <a:lnTo>
                    <a:pt x="3890073" y="401866"/>
                  </a:lnTo>
                  <a:lnTo>
                    <a:pt x="3926116" y="419379"/>
                  </a:lnTo>
                  <a:lnTo>
                    <a:pt x="3944785" y="464388"/>
                  </a:lnTo>
                  <a:lnTo>
                    <a:pt x="3944785" y="470763"/>
                  </a:lnTo>
                  <a:lnTo>
                    <a:pt x="3912527" y="500811"/>
                  </a:lnTo>
                  <a:lnTo>
                    <a:pt x="3870020" y="512826"/>
                  </a:lnTo>
                  <a:lnTo>
                    <a:pt x="3855453" y="516382"/>
                  </a:lnTo>
                  <a:lnTo>
                    <a:pt x="3843324" y="519468"/>
                  </a:lnTo>
                  <a:lnTo>
                    <a:pt x="3801262" y="535101"/>
                  </a:lnTo>
                  <a:lnTo>
                    <a:pt x="3770033" y="558063"/>
                  </a:lnTo>
                  <a:lnTo>
                    <a:pt x="3749040" y="600748"/>
                  </a:lnTo>
                  <a:lnTo>
                    <a:pt x="3747109" y="623252"/>
                  </a:lnTo>
                  <a:lnTo>
                    <a:pt x="3747478" y="632028"/>
                  </a:lnTo>
                  <a:lnTo>
                    <a:pt x="3760559" y="674331"/>
                  </a:lnTo>
                  <a:lnTo>
                    <a:pt x="3794760" y="705612"/>
                  </a:lnTo>
                  <a:lnTo>
                    <a:pt x="3838384" y="716495"/>
                  </a:lnTo>
                  <a:lnTo>
                    <a:pt x="3851795" y="716953"/>
                  </a:lnTo>
                  <a:lnTo>
                    <a:pt x="3867924" y="716089"/>
                  </a:lnTo>
                  <a:lnTo>
                    <a:pt x="3907802" y="703046"/>
                  </a:lnTo>
                  <a:lnTo>
                    <a:pt x="3938193" y="676846"/>
                  </a:lnTo>
                  <a:lnTo>
                    <a:pt x="3946969" y="665721"/>
                  </a:lnTo>
                  <a:lnTo>
                    <a:pt x="3951859" y="677443"/>
                  </a:lnTo>
                  <a:lnTo>
                    <a:pt x="3981653" y="709561"/>
                  </a:lnTo>
                  <a:lnTo>
                    <a:pt x="4016514" y="716953"/>
                  </a:lnTo>
                  <a:lnTo>
                    <a:pt x="4024795" y="716686"/>
                  </a:lnTo>
                  <a:lnTo>
                    <a:pt x="4064279" y="707085"/>
                  </a:lnTo>
                  <a:lnTo>
                    <a:pt x="4083875" y="699401"/>
                  </a:lnTo>
                  <a:lnTo>
                    <a:pt x="4083875" y="681824"/>
                  </a:lnTo>
                  <a:close/>
                </a:path>
                <a:path w="17122140" h="717550">
                  <a:moveTo>
                    <a:pt x="4234904" y="155473"/>
                  </a:moveTo>
                  <a:lnTo>
                    <a:pt x="4228566" y="156438"/>
                  </a:lnTo>
                  <a:lnTo>
                    <a:pt x="4220502" y="157289"/>
                  </a:lnTo>
                  <a:lnTo>
                    <a:pt x="4203331" y="158508"/>
                  </a:lnTo>
                  <a:lnTo>
                    <a:pt x="4187952" y="159054"/>
                  </a:lnTo>
                  <a:lnTo>
                    <a:pt x="4172026" y="159054"/>
                  </a:lnTo>
                  <a:lnTo>
                    <a:pt x="4156672" y="158508"/>
                  </a:lnTo>
                  <a:lnTo>
                    <a:pt x="4139488" y="157289"/>
                  </a:lnTo>
                  <a:lnTo>
                    <a:pt x="4131449" y="156438"/>
                  </a:lnTo>
                  <a:lnTo>
                    <a:pt x="4125087" y="155473"/>
                  </a:lnTo>
                  <a:lnTo>
                    <a:pt x="4127665" y="216598"/>
                  </a:lnTo>
                  <a:lnTo>
                    <a:pt x="4129494" y="276987"/>
                  </a:lnTo>
                  <a:lnTo>
                    <a:pt x="4130141" y="307746"/>
                  </a:lnTo>
                  <a:lnTo>
                    <a:pt x="4130878" y="373634"/>
                  </a:lnTo>
                  <a:lnTo>
                    <a:pt x="4130967" y="456349"/>
                  </a:lnTo>
                  <a:lnTo>
                    <a:pt x="4130598" y="525183"/>
                  </a:lnTo>
                  <a:lnTo>
                    <a:pt x="4129494" y="588111"/>
                  </a:lnTo>
                  <a:lnTo>
                    <a:pt x="4127665" y="647979"/>
                  </a:lnTo>
                  <a:lnTo>
                    <a:pt x="4125087" y="707466"/>
                  </a:lnTo>
                  <a:lnTo>
                    <a:pt x="4131449" y="706475"/>
                  </a:lnTo>
                  <a:lnTo>
                    <a:pt x="4139488" y="706005"/>
                  </a:lnTo>
                  <a:lnTo>
                    <a:pt x="4220502" y="706005"/>
                  </a:lnTo>
                  <a:lnTo>
                    <a:pt x="4228566" y="706475"/>
                  </a:lnTo>
                  <a:lnTo>
                    <a:pt x="4234904" y="707466"/>
                  </a:lnTo>
                  <a:lnTo>
                    <a:pt x="4233532" y="677773"/>
                  </a:lnTo>
                  <a:lnTo>
                    <a:pt x="4231335" y="618096"/>
                  </a:lnTo>
                  <a:lnTo>
                    <a:pt x="4229874" y="557390"/>
                  </a:lnTo>
                  <a:lnTo>
                    <a:pt x="4229151" y="491490"/>
                  </a:lnTo>
                  <a:lnTo>
                    <a:pt x="4229049" y="408762"/>
                  </a:lnTo>
                  <a:lnTo>
                    <a:pt x="4229417" y="339953"/>
                  </a:lnTo>
                  <a:lnTo>
                    <a:pt x="4230509" y="276987"/>
                  </a:lnTo>
                  <a:lnTo>
                    <a:pt x="4232338" y="216598"/>
                  </a:lnTo>
                  <a:lnTo>
                    <a:pt x="4234904" y="155473"/>
                  </a:lnTo>
                  <a:close/>
                </a:path>
                <a:path w="17122140" h="717550">
                  <a:moveTo>
                    <a:pt x="4630674" y="355333"/>
                  </a:moveTo>
                  <a:lnTo>
                    <a:pt x="4591863" y="358711"/>
                  </a:lnTo>
                  <a:lnTo>
                    <a:pt x="4575772" y="358990"/>
                  </a:lnTo>
                  <a:lnTo>
                    <a:pt x="4559427" y="358762"/>
                  </a:lnTo>
                  <a:lnTo>
                    <a:pt x="4544822" y="358076"/>
                  </a:lnTo>
                  <a:lnTo>
                    <a:pt x="4531969" y="356933"/>
                  </a:lnTo>
                  <a:lnTo>
                    <a:pt x="4520857" y="355333"/>
                  </a:lnTo>
                  <a:lnTo>
                    <a:pt x="4522521" y="375069"/>
                  </a:lnTo>
                  <a:lnTo>
                    <a:pt x="4524908" y="414413"/>
                  </a:lnTo>
                  <a:lnTo>
                    <a:pt x="4526089" y="453948"/>
                  </a:lnTo>
                  <a:lnTo>
                    <a:pt x="4526635" y="495858"/>
                  </a:lnTo>
                  <a:lnTo>
                    <a:pt x="4526712" y="547141"/>
                  </a:lnTo>
                  <a:lnTo>
                    <a:pt x="4525746" y="571017"/>
                  </a:lnTo>
                  <a:lnTo>
                    <a:pt x="4518063" y="610539"/>
                  </a:lnTo>
                  <a:lnTo>
                    <a:pt x="4491571" y="647598"/>
                  </a:lnTo>
                  <a:lnTo>
                    <a:pt x="4463021" y="654735"/>
                  </a:lnTo>
                  <a:lnTo>
                    <a:pt x="4449546" y="653389"/>
                  </a:lnTo>
                  <a:lnTo>
                    <a:pt x="4411840" y="620814"/>
                  </a:lnTo>
                  <a:lnTo>
                    <a:pt x="4403001" y="565429"/>
                  </a:lnTo>
                  <a:lnTo>
                    <a:pt x="4403090" y="533031"/>
                  </a:lnTo>
                  <a:lnTo>
                    <a:pt x="4403814" y="473735"/>
                  </a:lnTo>
                  <a:lnTo>
                    <a:pt x="4405414" y="421627"/>
                  </a:lnTo>
                  <a:lnTo>
                    <a:pt x="4408703" y="375869"/>
                  </a:lnTo>
                  <a:lnTo>
                    <a:pt x="4411040" y="355333"/>
                  </a:lnTo>
                  <a:lnTo>
                    <a:pt x="4404690" y="356311"/>
                  </a:lnTo>
                  <a:lnTo>
                    <a:pt x="4396625" y="357149"/>
                  </a:lnTo>
                  <a:lnTo>
                    <a:pt x="4379468" y="358368"/>
                  </a:lnTo>
                  <a:lnTo>
                    <a:pt x="4364088" y="358914"/>
                  </a:lnTo>
                  <a:lnTo>
                    <a:pt x="4348162" y="358914"/>
                  </a:lnTo>
                  <a:lnTo>
                    <a:pt x="4332808" y="358368"/>
                  </a:lnTo>
                  <a:lnTo>
                    <a:pt x="4315638" y="357149"/>
                  </a:lnTo>
                  <a:lnTo>
                    <a:pt x="4307560" y="356311"/>
                  </a:lnTo>
                  <a:lnTo>
                    <a:pt x="4301236" y="355333"/>
                  </a:lnTo>
                  <a:lnTo>
                    <a:pt x="4301947" y="369214"/>
                  </a:lnTo>
                  <a:lnTo>
                    <a:pt x="4304258" y="424078"/>
                  </a:lnTo>
                  <a:lnTo>
                    <a:pt x="4304817" y="449503"/>
                  </a:lnTo>
                  <a:lnTo>
                    <a:pt x="4304792" y="475742"/>
                  </a:lnTo>
                  <a:lnTo>
                    <a:pt x="4304081" y="504304"/>
                  </a:lnTo>
                  <a:lnTo>
                    <a:pt x="4302785" y="533400"/>
                  </a:lnTo>
                  <a:lnTo>
                    <a:pt x="4302315" y="549313"/>
                  </a:lnTo>
                  <a:lnTo>
                    <a:pt x="4303801" y="617448"/>
                  </a:lnTo>
                  <a:lnTo>
                    <a:pt x="4318635" y="668324"/>
                  </a:lnTo>
                  <a:lnTo>
                    <a:pt x="4348010" y="699668"/>
                  </a:lnTo>
                  <a:lnTo>
                    <a:pt x="4390301" y="715060"/>
                  </a:lnTo>
                  <a:lnTo>
                    <a:pt x="4416171" y="716978"/>
                  </a:lnTo>
                  <a:lnTo>
                    <a:pt x="4433252" y="715987"/>
                  </a:lnTo>
                  <a:lnTo>
                    <a:pt x="4478756" y="701243"/>
                  </a:lnTo>
                  <a:lnTo>
                    <a:pt x="4516031" y="669188"/>
                  </a:lnTo>
                  <a:lnTo>
                    <a:pt x="4526712" y="654735"/>
                  </a:lnTo>
                  <a:lnTo>
                    <a:pt x="4528172" y="654735"/>
                  </a:lnTo>
                  <a:lnTo>
                    <a:pt x="4525251" y="707466"/>
                  </a:lnTo>
                  <a:lnTo>
                    <a:pt x="4532465" y="706818"/>
                  </a:lnTo>
                  <a:lnTo>
                    <a:pt x="4546181" y="706081"/>
                  </a:lnTo>
                  <a:lnTo>
                    <a:pt x="4604690" y="705993"/>
                  </a:lnTo>
                  <a:lnTo>
                    <a:pt x="4617593" y="706361"/>
                  </a:lnTo>
                  <a:lnTo>
                    <a:pt x="4630674" y="707466"/>
                  </a:lnTo>
                  <a:lnTo>
                    <a:pt x="4628997" y="688975"/>
                  </a:lnTo>
                  <a:lnTo>
                    <a:pt x="4626622" y="650900"/>
                  </a:lnTo>
                  <a:lnTo>
                    <a:pt x="4625429" y="611225"/>
                  </a:lnTo>
                  <a:lnTo>
                    <a:pt x="4624870" y="569137"/>
                  </a:lnTo>
                  <a:lnTo>
                    <a:pt x="4624806" y="517842"/>
                  </a:lnTo>
                  <a:lnTo>
                    <a:pt x="4625086" y="474560"/>
                  </a:lnTo>
                  <a:lnTo>
                    <a:pt x="4625924" y="434009"/>
                  </a:lnTo>
                  <a:lnTo>
                    <a:pt x="4626622" y="414413"/>
                  </a:lnTo>
                  <a:lnTo>
                    <a:pt x="4627651" y="394766"/>
                  </a:lnTo>
                  <a:lnTo>
                    <a:pt x="4628997" y="375069"/>
                  </a:lnTo>
                  <a:lnTo>
                    <a:pt x="4630674" y="355333"/>
                  </a:lnTo>
                  <a:close/>
                </a:path>
                <a:path w="17122140" h="717550">
                  <a:moveTo>
                    <a:pt x="5001107" y="380225"/>
                  </a:moveTo>
                  <a:lnTo>
                    <a:pt x="4960150" y="360451"/>
                  </a:lnTo>
                  <a:lnTo>
                    <a:pt x="4913719" y="348183"/>
                  </a:lnTo>
                  <a:lnTo>
                    <a:pt x="4875187" y="345795"/>
                  </a:lnTo>
                  <a:lnTo>
                    <a:pt x="4853737" y="346684"/>
                  </a:lnTo>
                  <a:lnTo>
                    <a:pt x="4813846" y="353834"/>
                  </a:lnTo>
                  <a:lnTo>
                    <a:pt x="4778133" y="367880"/>
                  </a:lnTo>
                  <a:lnTo>
                    <a:pt x="4734268" y="399249"/>
                  </a:lnTo>
                  <a:lnTo>
                    <a:pt x="4702975" y="441947"/>
                  </a:lnTo>
                  <a:lnTo>
                    <a:pt x="4685309" y="494436"/>
                  </a:lnTo>
                  <a:lnTo>
                    <a:pt x="4681931" y="533234"/>
                  </a:lnTo>
                  <a:lnTo>
                    <a:pt x="4682528" y="550037"/>
                  </a:lnTo>
                  <a:lnTo>
                    <a:pt x="4691443" y="600202"/>
                  </a:lnTo>
                  <a:lnTo>
                    <a:pt x="4712932" y="646264"/>
                  </a:lnTo>
                  <a:lnTo>
                    <a:pt x="4749190" y="683488"/>
                  </a:lnTo>
                  <a:lnTo>
                    <a:pt x="4801578" y="708329"/>
                  </a:lnTo>
                  <a:lnTo>
                    <a:pt x="4846599" y="716013"/>
                  </a:lnTo>
                  <a:lnTo>
                    <a:pt x="4872266" y="716978"/>
                  </a:lnTo>
                  <a:lnTo>
                    <a:pt x="4888535" y="716445"/>
                  </a:lnTo>
                  <a:lnTo>
                    <a:pt x="4930470" y="708558"/>
                  </a:lnTo>
                  <a:lnTo>
                    <a:pt x="4971110" y="687705"/>
                  </a:lnTo>
                  <a:lnTo>
                    <a:pt x="4980864" y="658418"/>
                  </a:lnTo>
                  <a:lnTo>
                    <a:pt x="4983772" y="651344"/>
                  </a:lnTo>
                  <a:lnTo>
                    <a:pt x="4987214" y="644499"/>
                  </a:lnTo>
                  <a:lnTo>
                    <a:pt x="4978425" y="637184"/>
                  </a:lnTo>
                  <a:lnTo>
                    <a:pt x="4972609" y="643610"/>
                  </a:lnTo>
                  <a:lnTo>
                    <a:pt x="4965420" y="649719"/>
                  </a:lnTo>
                  <a:lnTo>
                    <a:pt x="4925339" y="668934"/>
                  </a:lnTo>
                  <a:lnTo>
                    <a:pt x="4903013" y="671588"/>
                  </a:lnTo>
                  <a:lnTo>
                    <a:pt x="4877892" y="669366"/>
                  </a:lnTo>
                  <a:lnTo>
                    <a:pt x="4837265" y="651624"/>
                  </a:lnTo>
                  <a:lnTo>
                    <a:pt x="4809579" y="616381"/>
                  </a:lnTo>
                  <a:lnTo>
                    <a:pt x="4795672" y="565327"/>
                  </a:lnTo>
                  <a:lnTo>
                    <a:pt x="4793932" y="533958"/>
                  </a:lnTo>
                  <a:lnTo>
                    <a:pt x="4795317" y="500405"/>
                  </a:lnTo>
                  <a:lnTo>
                    <a:pt x="4806289" y="444944"/>
                  </a:lnTo>
                  <a:lnTo>
                    <a:pt x="4828260" y="405599"/>
                  </a:lnTo>
                  <a:lnTo>
                    <a:pt x="4861204" y="385635"/>
                  </a:lnTo>
                  <a:lnTo>
                    <a:pt x="4881804" y="383146"/>
                  </a:lnTo>
                  <a:lnTo>
                    <a:pt x="4897602" y="384403"/>
                  </a:lnTo>
                  <a:lnTo>
                    <a:pt x="4932667" y="403275"/>
                  </a:lnTo>
                  <a:lnTo>
                    <a:pt x="4952085" y="440690"/>
                  </a:lnTo>
                  <a:lnTo>
                    <a:pt x="4955730" y="456361"/>
                  </a:lnTo>
                  <a:lnTo>
                    <a:pt x="4973320" y="456361"/>
                  </a:lnTo>
                  <a:lnTo>
                    <a:pt x="4984648" y="416090"/>
                  </a:lnTo>
                  <a:lnTo>
                    <a:pt x="4996789" y="387959"/>
                  </a:lnTo>
                  <a:lnTo>
                    <a:pt x="5001107" y="380225"/>
                  </a:lnTo>
                  <a:close/>
                </a:path>
                <a:path w="17122140" h="717550">
                  <a:moveTo>
                    <a:pt x="5153457" y="355333"/>
                  </a:moveTo>
                  <a:lnTo>
                    <a:pt x="5142344" y="356933"/>
                  </a:lnTo>
                  <a:lnTo>
                    <a:pt x="5129479" y="358076"/>
                  </a:lnTo>
                  <a:lnTo>
                    <a:pt x="5114887" y="358762"/>
                  </a:lnTo>
                  <a:lnTo>
                    <a:pt x="5098554" y="358990"/>
                  </a:lnTo>
                  <a:lnTo>
                    <a:pt x="5090312" y="358914"/>
                  </a:lnTo>
                  <a:lnTo>
                    <a:pt x="5050460" y="356311"/>
                  </a:lnTo>
                  <a:lnTo>
                    <a:pt x="5043652" y="355333"/>
                  </a:lnTo>
                  <a:lnTo>
                    <a:pt x="5045329" y="375069"/>
                  </a:lnTo>
                  <a:lnTo>
                    <a:pt x="5047704" y="414413"/>
                  </a:lnTo>
                  <a:lnTo>
                    <a:pt x="5048885" y="453961"/>
                  </a:lnTo>
                  <a:lnTo>
                    <a:pt x="5049431" y="495871"/>
                  </a:lnTo>
                  <a:lnTo>
                    <a:pt x="5049431" y="569150"/>
                  </a:lnTo>
                  <a:lnTo>
                    <a:pt x="5048885" y="611238"/>
                  </a:lnTo>
                  <a:lnTo>
                    <a:pt x="5047704" y="650900"/>
                  </a:lnTo>
                  <a:lnTo>
                    <a:pt x="5045329" y="688975"/>
                  </a:lnTo>
                  <a:lnTo>
                    <a:pt x="5043652" y="707466"/>
                  </a:lnTo>
                  <a:lnTo>
                    <a:pt x="5050460" y="706475"/>
                  </a:lnTo>
                  <a:lnTo>
                    <a:pt x="5058537" y="705993"/>
                  </a:lnTo>
                  <a:lnTo>
                    <a:pt x="5139169" y="705993"/>
                  </a:lnTo>
                  <a:lnTo>
                    <a:pt x="5147107" y="706475"/>
                  </a:lnTo>
                  <a:lnTo>
                    <a:pt x="5153457" y="707466"/>
                  </a:lnTo>
                  <a:lnTo>
                    <a:pt x="5153330" y="705993"/>
                  </a:lnTo>
                  <a:lnTo>
                    <a:pt x="5149405" y="650900"/>
                  </a:lnTo>
                  <a:lnTo>
                    <a:pt x="5148211" y="611238"/>
                  </a:lnTo>
                  <a:lnTo>
                    <a:pt x="5147665" y="569150"/>
                  </a:lnTo>
                  <a:lnTo>
                    <a:pt x="5147665" y="495871"/>
                  </a:lnTo>
                  <a:lnTo>
                    <a:pt x="5148211" y="453961"/>
                  </a:lnTo>
                  <a:lnTo>
                    <a:pt x="5149405" y="414413"/>
                  </a:lnTo>
                  <a:lnTo>
                    <a:pt x="5151793" y="375069"/>
                  </a:lnTo>
                  <a:lnTo>
                    <a:pt x="5153152" y="358990"/>
                  </a:lnTo>
                  <a:lnTo>
                    <a:pt x="5153457" y="355333"/>
                  </a:lnTo>
                  <a:close/>
                </a:path>
                <a:path w="17122140" h="717550">
                  <a:moveTo>
                    <a:pt x="5212766" y="183781"/>
                  </a:moveTo>
                  <a:lnTo>
                    <a:pt x="5178361" y="159131"/>
                  </a:lnTo>
                  <a:lnTo>
                    <a:pt x="5172989" y="159131"/>
                  </a:lnTo>
                  <a:lnTo>
                    <a:pt x="5134165" y="185661"/>
                  </a:lnTo>
                  <a:lnTo>
                    <a:pt x="5104041" y="219151"/>
                  </a:lnTo>
                  <a:lnTo>
                    <a:pt x="5075948" y="252463"/>
                  </a:lnTo>
                  <a:lnTo>
                    <a:pt x="5039245" y="296748"/>
                  </a:lnTo>
                  <a:lnTo>
                    <a:pt x="5079517" y="296748"/>
                  </a:lnTo>
                  <a:lnTo>
                    <a:pt x="5121884" y="271043"/>
                  </a:lnTo>
                  <a:lnTo>
                    <a:pt x="5166334" y="242824"/>
                  </a:lnTo>
                  <a:lnTo>
                    <a:pt x="5202517" y="216115"/>
                  </a:lnTo>
                  <a:lnTo>
                    <a:pt x="5212766" y="196951"/>
                  </a:lnTo>
                  <a:lnTo>
                    <a:pt x="5212766" y="183781"/>
                  </a:lnTo>
                  <a:close/>
                </a:path>
                <a:path w="17122140" h="717550">
                  <a:moveTo>
                    <a:pt x="5535104" y="681824"/>
                  </a:moveTo>
                  <a:lnTo>
                    <a:pt x="5527776" y="681824"/>
                  </a:lnTo>
                  <a:lnTo>
                    <a:pt x="5521312" y="681355"/>
                  </a:lnTo>
                  <a:lnTo>
                    <a:pt x="5510085" y="679399"/>
                  </a:lnTo>
                  <a:lnTo>
                    <a:pt x="5505577" y="677202"/>
                  </a:lnTo>
                  <a:lnTo>
                    <a:pt x="5502160" y="673760"/>
                  </a:lnTo>
                  <a:lnTo>
                    <a:pt x="5498731" y="670382"/>
                  </a:lnTo>
                  <a:lnTo>
                    <a:pt x="5492013" y="636892"/>
                  </a:lnTo>
                  <a:lnTo>
                    <a:pt x="5492140" y="596163"/>
                  </a:lnTo>
                  <a:lnTo>
                    <a:pt x="5492242" y="588492"/>
                  </a:lnTo>
                  <a:lnTo>
                    <a:pt x="5492534" y="571817"/>
                  </a:lnTo>
                  <a:lnTo>
                    <a:pt x="5493499" y="530631"/>
                  </a:lnTo>
                  <a:lnTo>
                    <a:pt x="5493677" y="519303"/>
                  </a:lnTo>
                  <a:lnTo>
                    <a:pt x="5493778" y="512826"/>
                  </a:lnTo>
                  <a:lnTo>
                    <a:pt x="5493982" y="492594"/>
                  </a:lnTo>
                  <a:lnTo>
                    <a:pt x="5494071" y="464388"/>
                  </a:lnTo>
                  <a:lnTo>
                    <a:pt x="5493474" y="449618"/>
                  </a:lnTo>
                  <a:lnTo>
                    <a:pt x="5484215" y="410222"/>
                  </a:lnTo>
                  <a:lnTo>
                    <a:pt x="5456402" y="373253"/>
                  </a:lnTo>
                  <a:lnTo>
                    <a:pt x="5413946" y="352386"/>
                  </a:lnTo>
                  <a:lnTo>
                    <a:pt x="5397474" y="348894"/>
                  </a:lnTo>
                  <a:lnTo>
                    <a:pt x="5397474" y="519303"/>
                  </a:lnTo>
                  <a:lnTo>
                    <a:pt x="5397398" y="531507"/>
                  </a:lnTo>
                  <a:lnTo>
                    <a:pt x="5397271" y="539813"/>
                  </a:lnTo>
                  <a:lnTo>
                    <a:pt x="5396941" y="557390"/>
                  </a:lnTo>
                  <a:lnTo>
                    <a:pt x="5396865" y="565251"/>
                  </a:lnTo>
                  <a:lnTo>
                    <a:pt x="5395798" y="613016"/>
                  </a:lnTo>
                  <a:lnTo>
                    <a:pt x="5381726" y="650341"/>
                  </a:lnTo>
                  <a:lnTo>
                    <a:pt x="5342547" y="668667"/>
                  </a:lnTo>
                  <a:lnTo>
                    <a:pt x="5333517" y="667766"/>
                  </a:lnTo>
                  <a:lnTo>
                    <a:pt x="5303672" y="636892"/>
                  </a:lnTo>
                  <a:lnTo>
                    <a:pt x="5300840" y="613016"/>
                  </a:lnTo>
                  <a:lnTo>
                    <a:pt x="5301412" y="599935"/>
                  </a:lnTo>
                  <a:lnTo>
                    <a:pt x="5314886" y="563613"/>
                  </a:lnTo>
                  <a:lnTo>
                    <a:pt x="5348414" y="539813"/>
                  </a:lnTo>
                  <a:lnTo>
                    <a:pt x="5373382" y="530631"/>
                  </a:lnTo>
                  <a:lnTo>
                    <a:pt x="5381650" y="527265"/>
                  </a:lnTo>
                  <a:lnTo>
                    <a:pt x="5389677" y="523494"/>
                  </a:lnTo>
                  <a:lnTo>
                    <a:pt x="5397474" y="519303"/>
                  </a:lnTo>
                  <a:lnTo>
                    <a:pt x="5397474" y="348894"/>
                  </a:lnTo>
                  <a:lnTo>
                    <a:pt x="5388216" y="347446"/>
                  </a:lnTo>
                  <a:lnTo>
                    <a:pt x="5374475" y="346214"/>
                  </a:lnTo>
                  <a:lnTo>
                    <a:pt x="5360149" y="345808"/>
                  </a:lnTo>
                  <a:lnTo>
                    <a:pt x="5342547" y="346633"/>
                  </a:lnTo>
                  <a:lnTo>
                    <a:pt x="5289499" y="358978"/>
                  </a:lnTo>
                  <a:lnTo>
                    <a:pt x="5238902" y="385343"/>
                  </a:lnTo>
                  <a:lnTo>
                    <a:pt x="5223230" y="397052"/>
                  </a:lnTo>
                  <a:lnTo>
                    <a:pt x="5232768" y="440969"/>
                  </a:lnTo>
                  <a:lnTo>
                    <a:pt x="5237873" y="440969"/>
                  </a:lnTo>
                  <a:lnTo>
                    <a:pt x="5241302" y="435610"/>
                  </a:lnTo>
                  <a:lnTo>
                    <a:pt x="5246281" y="430606"/>
                  </a:lnTo>
                  <a:lnTo>
                    <a:pt x="5280965" y="410387"/>
                  </a:lnTo>
                  <a:lnTo>
                    <a:pt x="5319458" y="400913"/>
                  </a:lnTo>
                  <a:lnTo>
                    <a:pt x="5325719" y="400710"/>
                  </a:lnTo>
                  <a:lnTo>
                    <a:pt x="5341315" y="401866"/>
                  </a:lnTo>
                  <a:lnTo>
                    <a:pt x="5377332" y="419379"/>
                  </a:lnTo>
                  <a:lnTo>
                    <a:pt x="5396001" y="464388"/>
                  </a:lnTo>
                  <a:lnTo>
                    <a:pt x="5396001" y="470763"/>
                  </a:lnTo>
                  <a:lnTo>
                    <a:pt x="5363769" y="500811"/>
                  </a:lnTo>
                  <a:lnTo>
                    <a:pt x="5321262" y="512826"/>
                  </a:lnTo>
                  <a:lnTo>
                    <a:pt x="5306682" y="516382"/>
                  </a:lnTo>
                  <a:lnTo>
                    <a:pt x="5294566" y="519468"/>
                  </a:lnTo>
                  <a:lnTo>
                    <a:pt x="5252491" y="535101"/>
                  </a:lnTo>
                  <a:lnTo>
                    <a:pt x="5221262" y="558063"/>
                  </a:lnTo>
                  <a:lnTo>
                    <a:pt x="5200256" y="600748"/>
                  </a:lnTo>
                  <a:lnTo>
                    <a:pt x="5198338" y="623252"/>
                  </a:lnTo>
                  <a:lnTo>
                    <a:pt x="5198694" y="632028"/>
                  </a:lnTo>
                  <a:lnTo>
                    <a:pt x="5211788" y="674331"/>
                  </a:lnTo>
                  <a:lnTo>
                    <a:pt x="5245989" y="705612"/>
                  </a:lnTo>
                  <a:lnTo>
                    <a:pt x="5289626" y="716495"/>
                  </a:lnTo>
                  <a:lnTo>
                    <a:pt x="5303037" y="716953"/>
                  </a:lnTo>
                  <a:lnTo>
                    <a:pt x="5319166" y="716089"/>
                  </a:lnTo>
                  <a:lnTo>
                    <a:pt x="5359031" y="703046"/>
                  </a:lnTo>
                  <a:lnTo>
                    <a:pt x="5389435" y="676846"/>
                  </a:lnTo>
                  <a:lnTo>
                    <a:pt x="5395874" y="668667"/>
                  </a:lnTo>
                  <a:lnTo>
                    <a:pt x="5398198" y="665721"/>
                  </a:lnTo>
                  <a:lnTo>
                    <a:pt x="5423840" y="703795"/>
                  </a:lnTo>
                  <a:lnTo>
                    <a:pt x="5467756" y="716953"/>
                  </a:lnTo>
                  <a:lnTo>
                    <a:pt x="5476037" y="716686"/>
                  </a:lnTo>
                  <a:lnTo>
                    <a:pt x="5515508" y="707085"/>
                  </a:lnTo>
                  <a:lnTo>
                    <a:pt x="5535104" y="699401"/>
                  </a:lnTo>
                  <a:lnTo>
                    <a:pt x="5535104" y="681824"/>
                  </a:lnTo>
                  <a:close/>
                </a:path>
                <a:path w="17122140" h="717550">
                  <a:moveTo>
                    <a:pt x="14225981" y="515327"/>
                  </a:moveTo>
                  <a:lnTo>
                    <a:pt x="14125220" y="515327"/>
                  </a:lnTo>
                  <a:lnTo>
                    <a:pt x="14125220" y="616165"/>
                  </a:lnTo>
                  <a:lnTo>
                    <a:pt x="14225981" y="616165"/>
                  </a:lnTo>
                  <a:lnTo>
                    <a:pt x="14225981" y="515327"/>
                  </a:lnTo>
                  <a:close/>
                </a:path>
                <a:path w="17122140" h="717550">
                  <a:moveTo>
                    <a:pt x="14397558" y="320027"/>
                  </a:moveTo>
                  <a:lnTo>
                    <a:pt x="14375219" y="261327"/>
                  </a:lnTo>
                  <a:lnTo>
                    <a:pt x="14305153" y="225679"/>
                  </a:lnTo>
                  <a:lnTo>
                    <a:pt x="14264145" y="214731"/>
                  </a:lnTo>
                  <a:lnTo>
                    <a:pt x="14240993" y="206692"/>
                  </a:lnTo>
                  <a:lnTo>
                    <a:pt x="14224788" y="196824"/>
                  </a:lnTo>
                  <a:lnTo>
                    <a:pt x="14215263" y="184785"/>
                  </a:lnTo>
                  <a:lnTo>
                    <a:pt x="14212138" y="170243"/>
                  </a:lnTo>
                  <a:lnTo>
                    <a:pt x="14215694" y="154139"/>
                  </a:lnTo>
                  <a:lnTo>
                    <a:pt x="14225664" y="141389"/>
                  </a:lnTo>
                  <a:lnTo>
                    <a:pt x="14241044" y="132994"/>
                  </a:lnTo>
                  <a:lnTo>
                    <a:pt x="14260805" y="129971"/>
                  </a:lnTo>
                  <a:lnTo>
                    <a:pt x="14283741" y="133756"/>
                  </a:lnTo>
                  <a:lnTo>
                    <a:pt x="14299819" y="145542"/>
                  </a:lnTo>
                  <a:lnTo>
                    <a:pt x="14309497" y="165912"/>
                  </a:lnTo>
                  <a:lnTo>
                    <a:pt x="14313281" y="195478"/>
                  </a:lnTo>
                  <a:lnTo>
                    <a:pt x="14389888" y="195478"/>
                  </a:lnTo>
                  <a:lnTo>
                    <a:pt x="14378496" y="156565"/>
                  </a:lnTo>
                  <a:lnTo>
                    <a:pt x="14352270" y="127596"/>
                  </a:lnTo>
                  <a:lnTo>
                    <a:pt x="14312583" y="109524"/>
                  </a:lnTo>
                  <a:lnTo>
                    <a:pt x="14260805" y="103289"/>
                  </a:lnTo>
                  <a:lnTo>
                    <a:pt x="14206715" y="110426"/>
                  </a:lnTo>
                  <a:lnTo>
                    <a:pt x="14165250" y="130632"/>
                  </a:lnTo>
                  <a:lnTo>
                    <a:pt x="14138694" y="162115"/>
                  </a:lnTo>
                  <a:lnTo>
                    <a:pt x="14129334" y="203060"/>
                  </a:lnTo>
                  <a:lnTo>
                    <a:pt x="14131239" y="221869"/>
                  </a:lnTo>
                  <a:lnTo>
                    <a:pt x="14158786" y="267525"/>
                  </a:lnTo>
                  <a:lnTo>
                    <a:pt x="14201966" y="289839"/>
                  </a:lnTo>
                  <a:lnTo>
                    <a:pt x="14262849" y="306451"/>
                  </a:lnTo>
                  <a:lnTo>
                    <a:pt x="14287195" y="314667"/>
                  </a:lnTo>
                  <a:lnTo>
                    <a:pt x="14303464" y="324472"/>
                  </a:lnTo>
                  <a:lnTo>
                    <a:pt x="14312570" y="336727"/>
                  </a:lnTo>
                  <a:lnTo>
                    <a:pt x="14315402" y="352285"/>
                  </a:lnTo>
                  <a:lnTo>
                    <a:pt x="14311719" y="370459"/>
                  </a:lnTo>
                  <a:lnTo>
                    <a:pt x="14301305" y="384517"/>
                  </a:lnTo>
                  <a:lnTo>
                    <a:pt x="14285125" y="393585"/>
                  </a:lnTo>
                  <a:lnTo>
                    <a:pt x="14264145" y="396798"/>
                  </a:lnTo>
                  <a:lnTo>
                    <a:pt x="14239024" y="392811"/>
                  </a:lnTo>
                  <a:lnTo>
                    <a:pt x="14221066" y="380784"/>
                  </a:lnTo>
                  <a:lnTo>
                    <a:pt x="14210297" y="360680"/>
                  </a:lnTo>
                  <a:lnTo>
                    <a:pt x="14206703" y="332447"/>
                  </a:lnTo>
                  <a:lnTo>
                    <a:pt x="14206703" y="325501"/>
                  </a:lnTo>
                  <a:lnTo>
                    <a:pt x="14125220" y="325501"/>
                  </a:lnTo>
                  <a:lnTo>
                    <a:pt x="14135164" y="367118"/>
                  </a:lnTo>
                  <a:lnTo>
                    <a:pt x="14162088" y="397878"/>
                  </a:lnTo>
                  <a:lnTo>
                    <a:pt x="14204785" y="416941"/>
                  </a:lnTo>
                  <a:lnTo>
                    <a:pt x="14262024" y="423481"/>
                  </a:lnTo>
                  <a:lnTo>
                    <a:pt x="14319047" y="416369"/>
                  </a:lnTo>
                  <a:lnTo>
                    <a:pt x="14361655" y="395897"/>
                  </a:lnTo>
                  <a:lnTo>
                    <a:pt x="14388325" y="363347"/>
                  </a:lnTo>
                  <a:lnTo>
                    <a:pt x="14397558" y="320027"/>
                  </a:lnTo>
                  <a:close/>
                </a:path>
                <a:path w="17122140" h="717550">
                  <a:moveTo>
                    <a:pt x="14482852" y="515327"/>
                  </a:moveTo>
                  <a:lnTo>
                    <a:pt x="14354429" y="515327"/>
                  </a:lnTo>
                  <a:lnTo>
                    <a:pt x="14354429" y="643686"/>
                  </a:lnTo>
                  <a:lnTo>
                    <a:pt x="14482852" y="643686"/>
                  </a:lnTo>
                  <a:lnTo>
                    <a:pt x="14482852" y="515327"/>
                  </a:lnTo>
                  <a:close/>
                </a:path>
                <a:path w="17122140" h="717550">
                  <a:moveTo>
                    <a:pt x="14729701" y="226364"/>
                  </a:moveTo>
                  <a:lnTo>
                    <a:pt x="14724660" y="175094"/>
                  </a:lnTo>
                  <a:lnTo>
                    <a:pt x="14692414" y="129273"/>
                  </a:lnTo>
                  <a:lnTo>
                    <a:pt x="14687449" y="125107"/>
                  </a:lnTo>
                  <a:lnTo>
                    <a:pt x="14660017" y="112966"/>
                  </a:lnTo>
                  <a:lnTo>
                    <a:pt x="14625333" y="105702"/>
                  </a:lnTo>
                  <a:lnTo>
                    <a:pt x="14583270" y="103276"/>
                  </a:lnTo>
                  <a:lnTo>
                    <a:pt x="14546466" y="105054"/>
                  </a:lnTo>
                  <a:lnTo>
                    <a:pt x="14489100" y="119126"/>
                  </a:lnTo>
                  <a:lnTo>
                    <a:pt x="14455115" y="145237"/>
                  </a:lnTo>
                  <a:lnTo>
                    <a:pt x="14436268" y="198297"/>
                  </a:lnTo>
                  <a:lnTo>
                    <a:pt x="14535391" y="198297"/>
                  </a:lnTo>
                  <a:lnTo>
                    <a:pt x="14538668" y="166154"/>
                  </a:lnTo>
                  <a:lnTo>
                    <a:pt x="14546910" y="144792"/>
                  </a:lnTo>
                  <a:lnTo>
                    <a:pt x="14561045" y="132930"/>
                  </a:lnTo>
                  <a:lnTo>
                    <a:pt x="14582051" y="129273"/>
                  </a:lnTo>
                  <a:lnTo>
                    <a:pt x="14602917" y="133032"/>
                  </a:lnTo>
                  <a:lnTo>
                    <a:pt x="14616862" y="144995"/>
                  </a:lnTo>
                  <a:lnTo>
                    <a:pt x="14624672" y="166179"/>
                  </a:lnTo>
                  <a:lnTo>
                    <a:pt x="14627098" y="197624"/>
                  </a:lnTo>
                  <a:lnTo>
                    <a:pt x="14627098" y="231762"/>
                  </a:lnTo>
                  <a:lnTo>
                    <a:pt x="14627098" y="255143"/>
                  </a:lnTo>
                  <a:lnTo>
                    <a:pt x="14625244" y="307822"/>
                  </a:lnTo>
                  <a:lnTo>
                    <a:pt x="14611261" y="360578"/>
                  </a:lnTo>
                  <a:lnTo>
                    <a:pt x="14566291" y="387070"/>
                  </a:lnTo>
                  <a:lnTo>
                    <a:pt x="14548079" y="383159"/>
                  </a:lnTo>
                  <a:lnTo>
                    <a:pt x="14534756" y="371627"/>
                  </a:lnTo>
                  <a:lnTo>
                    <a:pt x="14526565" y="352780"/>
                  </a:lnTo>
                  <a:lnTo>
                    <a:pt x="14523784" y="326910"/>
                  </a:lnTo>
                  <a:lnTo>
                    <a:pt x="14529245" y="293497"/>
                  </a:lnTo>
                  <a:lnTo>
                    <a:pt x="14546961" y="271297"/>
                  </a:lnTo>
                  <a:lnTo>
                    <a:pt x="14578914" y="258965"/>
                  </a:lnTo>
                  <a:lnTo>
                    <a:pt x="14627098" y="255143"/>
                  </a:lnTo>
                  <a:lnTo>
                    <a:pt x="14627098" y="231762"/>
                  </a:lnTo>
                  <a:lnTo>
                    <a:pt x="14572590" y="234010"/>
                  </a:lnTo>
                  <a:lnTo>
                    <a:pt x="14530654" y="237845"/>
                  </a:lnTo>
                  <a:lnTo>
                    <a:pt x="14475257" y="251701"/>
                  </a:lnTo>
                  <a:lnTo>
                    <a:pt x="14434236" y="284251"/>
                  </a:lnTo>
                  <a:lnTo>
                    <a:pt x="14420431" y="333692"/>
                  </a:lnTo>
                  <a:lnTo>
                    <a:pt x="14427810" y="371449"/>
                  </a:lnTo>
                  <a:lnTo>
                    <a:pt x="14449146" y="399669"/>
                  </a:lnTo>
                  <a:lnTo>
                    <a:pt x="14483169" y="417347"/>
                  </a:lnTo>
                  <a:lnTo>
                    <a:pt x="14528673" y="423468"/>
                  </a:lnTo>
                  <a:lnTo>
                    <a:pt x="14566176" y="419354"/>
                  </a:lnTo>
                  <a:lnTo>
                    <a:pt x="14595348" y="406501"/>
                  </a:lnTo>
                  <a:lnTo>
                    <a:pt x="14614474" y="387070"/>
                  </a:lnTo>
                  <a:lnTo>
                    <a:pt x="14617319" y="384175"/>
                  </a:lnTo>
                  <a:lnTo>
                    <a:pt x="14633207" y="351637"/>
                  </a:lnTo>
                  <a:lnTo>
                    <a:pt x="14633207" y="414629"/>
                  </a:lnTo>
                  <a:lnTo>
                    <a:pt x="14729701" y="414629"/>
                  </a:lnTo>
                  <a:lnTo>
                    <a:pt x="14729701" y="351637"/>
                  </a:lnTo>
                  <a:lnTo>
                    <a:pt x="14729701" y="255143"/>
                  </a:lnTo>
                  <a:lnTo>
                    <a:pt x="14729701" y="226364"/>
                  </a:lnTo>
                  <a:close/>
                </a:path>
                <a:path w="17122140" h="717550">
                  <a:moveTo>
                    <a:pt x="14771891" y="515327"/>
                  </a:moveTo>
                  <a:lnTo>
                    <a:pt x="14611388" y="515327"/>
                  </a:lnTo>
                  <a:lnTo>
                    <a:pt x="14611388" y="675894"/>
                  </a:lnTo>
                  <a:lnTo>
                    <a:pt x="14771891" y="675894"/>
                  </a:lnTo>
                  <a:lnTo>
                    <a:pt x="14771891" y="515327"/>
                  </a:lnTo>
                  <a:close/>
                </a:path>
                <a:path w="17122140" h="717550">
                  <a:moveTo>
                    <a:pt x="15102002" y="515327"/>
                  </a:moveTo>
                  <a:lnTo>
                    <a:pt x="14900275" y="515327"/>
                  </a:lnTo>
                  <a:lnTo>
                    <a:pt x="14900275" y="716978"/>
                  </a:lnTo>
                  <a:lnTo>
                    <a:pt x="15102002" y="716978"/>
                  </a:lnTo>
                  <a:lnTo>
                    <a:pt x="15102002" y="515327"/>
                  </a:lnTo>
                  <a:close/>
                </a:path>
                <a:path w="17122140" h="717550">
                  <a:moveTo>
                    <a:pt x="15102040" y="222250"/>
                  </a:moveTo>
                  <a:lnTo>
                    <a:pt x="15098979" y="180225"/>
                  </a:lnTo>
                  <a:lnTo>
                    <a:pt x="15072729" y="130848"/>
                  </a:lnTo>
                  <a:lnTo>
                    <a:pt x="15024176" y="107645"/>
                  </a:lnTo>
                  <a:lnTo>
                    <a:pt x="14992452" y="104635"/>
                  </a:lnTo>
                  <a:lnTo>
                    <a:pt x="14966684" y="106705"/>
                  </a:lnTo>
                  <a:lnTo>
                    <a:pt x="14924177" y="123405"/>
                  </a:lnTo>
                  <a:lnTo>
                    <a:pt x="14892681" y="160261"/>
                  </a:lnTo>
                  <a:lnTo>
                    <a:pt x="14882381" y="192201"/>
                  </a:lnTo>
                  <a:lnTo>
                    <a:pt x="14882381" y="112115"/>
                  </a:lnTo>
                  <a:lnTo>
                    <a:pt x="14787194" y="112115"/>
                  </a:lnTo>
                  <a:lnTo>
                    <a:pt x="14787194" y="414629"/>
                  </a:lnTo>
                  <a:lnTo>
                    <a:pt x="14889950" y="414629"/>
                  </a:lnTo>
                  <a:lnTo>
                    <a:pt x="14889950" y="268681"/>
                  </a:lnTo>
                  <a:lnTo>
                    <a:pt x="14890877" y="237413"/>
                  </a:lnTo>
                  <a:lnTo>
                    <a:pt x="14899132" y="190169"/>
                  </a:lnTo>
                  <a:lnTo>
                    <a:pt x="14928025" y="150012"/>
                  </a:lnTo>
                  <a:lnTo>
                    <a:pt x="14956181" y="141503"/>
                  </a:lnTo>
                  <a:lnTo>
                    <a:pt x="14966760" y="142862"/>
                  </a:lnTo>
                  <a:lnTo>
                    <a:pt x="14994712" y="170192"/>
                  </a:lnTo>
                  <a:lnTo>
                    <a:pt x="14999361" y="219494"/>
                  </a:lnTo>
                  <a:lnTo>
                    <a:pt x="14999361" y="414629"/>
                  </a:lnTo>
                  <a:lnTo>
                    <a:pt x="15102040" y="414629"/>
                  </a:lnTo>
                  <a:lnTo>
                    <a:pt x="15102040" y="222250"/>
                  </a:lnTo>
                  <a:close/>
                </a:path>
                <a:path w="17122140" h="717550">
                  <a:moveTo>
                    <a:pt x="15379065" y="379641"/>
                  </a:moveTo>
                  <a:lnTo>
                    <a:pt x="15364295" y="383209"/>
                  </a:lnTo>
                  <a:lnTo>
                    <a:pt x="15351786" y="385775"/>
                  </a:lnTo>
                  <a:lnTo>
                    <a:pt x="15341461" y="387311"/>
                  </a:lnTo>
                  <a:lnTo>
                    <a:pt x="15333269" y="387832"/>
                  </a:lnTo>
                  <a:lnTo>
                    <a:pt x="15315603" y="384517"/>
                  </a:lnTo>
                  <a:lnTo>
                    <a:pt x="15304008" y="373697"/>
                  </a:lnTo>
                  <a:lnTo>
                    <a:pt x="15297658" y="354025"/>
                  </a:lnTo>
                  <a:lnTo>
                    <a:pt x="15295728" y="324205"/>
                  </a:lnTo>
                  <a:lnTo>
                    <a:pt x="15295728" y="142138"/>
                  </a:lnTo>
                  <a:lnTo>
                    <a:pt x="15378418" y="142138"/>
                  </a:lnTo>
                  <a:lnTo>
                    <a:pt x="15378418" y="112115"/>
                  </a:lnTo>
                  <a:lnTo>
                    <a:pt x="15295728" y="112115"/>
                  </a:lnTo>
                  <a:lnTo>
                    <a:pt x="15295728" y="495"/>
                  </a:lnTo>
                  <a:lnTo>
                    <a:pt x="15192909" y="24333"/>
                  </a:lnTo>
                  <a:lnTo>
                    <a:pt x="15192909" y="112115"/>
                  </a:lnTo>
                  <a:lnTo>
                    <a:pt x="15147913" y="112115"/>
                  </a:lnTo>
                  <a:lnTo>
                    <a:pt x="15147913" y="142138"/>
                  </a:lnTo>
                  <a:lnTo>
                    <a:pt x="15192909" y="142138"/>
                  </a:lnTo>
                  <a:lnTo>
                    <a:pt x="15192909" y="312534"/>
                  </a:lnTo>
                  <a:lnTo>
                    <a:pt x="15193607" y="335267"/>
                  </a:lnTo>
                  <a:lnTo>
                    <a:pt x="15205291" y="380961"/>
                  </a:lnTo>
                  <a:lnTo>
                    <a:pt x="15238806" y="411772"/>
                  </a:lnTo>
                  <a:lnTo>
                    <a:pt x="15292248" y="422046"/>
                  </a:lnTo>
                  <a:lnTo>
                    <a:pt x="15312365" y="421271"/>
                  </a:lnTo>
                  <a:lnTo>
                    <a:pt x="15333637" y="418973"/>
                  </a:lnTo>
                  <a:lnTo>
                    <a:pt x="15355926" y="415099"/>
                  </a:lnTo>
                  <a:lnTo>
                    <a:pt x="15379065" y="409651"/>
                  </a:lnTo>
                  <a:lnTo>
                    <a:pt x="15379065" y="379641"/>
                  </a:lnTo>
                  <a:close/>
                </a:path>
                <a:path w="17122140" h="717550">
                  <a:moveTo>
                    <a:pt x="15722219" y="226364"/>
                  </a:moveTo>
                  <a:lnTo>
                    <a:pt x="15717152" y="175094"/>
                  </a:lnTo>
                  <a:lnTo>
                    <a:pt x="15684792" y="129273"/>
                  </a:lnTo>
                  <a:lnTo>
                    <a:pt x="15617673" y="105702"/>
                  </a:lnTo>
                  <a:lnTo>
                    <a:pt x="15575674" y="103276"/>
                  </a:lnTo>
                  <a:lnTo>
                    <a:pt x="15538806" y="105054"/>
                  </a:lnTo>
                  <a:lnTo>
                    <a:pt x="15481491" y="119126"/>
                  </a:lnTo>
                  <a:lnTo>
                    <a:pt x="15447556" y="145237"/>
                  </a:lnTo>
                  <a:lnTo>
                    <a:pt x="15428735" y="198297"/>
                  </a:lnTo>
                  <a:lnTo>
                    <a:pt x="15527846" y="198297"/>
                  </a:lnTo>
                  <a:lnTo>
                    <a:pt x="15531097" y="166154"/>
                  </a:lnTo>
                  <a:lnTo>
                    <a:pt x="15539339" y="144792"/>
                  </a:lnTo>
                  <a:lnTo>
                    <a:pt x="15553487" y="132930"/>
                  </a:lnTo>
                  <a:lnTo>
                    <a:pt x="15574417" y="129273"/>
                  </a:lnTo>
                  <a:lnTo>
                    <a:pt x="15595308" y="133032"/>
                  </a:lnTo>
                  <a:lnTo>
                    <a:pt x="15609278" y="144995"/>
                  </a:lnTo>
                  <a:lnTo>
                    <a:pt x="15617089" y="166179"/>
                  </a:lnTo>
                  <a:lnTo>
                    <a:pt x="15619527" y="197624"/>
                  </a:lnTo>
                  <a:lnTo>
                    <a:pt x="15619527" y="231762"/>
                  </a:lnTo>
                  <a:lnTo>
                    <a:pt x="15619527" y="255143"/>
                  </a:lnTo>
                  <a:lnTo>
                    <a:pt x="15617660" y="307822"/>
                  </a:lnTo>
                  <a:lnTo>
                    <a:pt x="15603690" y="360578"/>
                  </a:lnTo>
                  <a:lnTo>
                    <a:pt x="15558745" y="387070"/>
                  </a:lnTo>
                  <a:lnTo>
                    <a:pt x="15540520" y="383159"/>
                  </a:lnTo>
                  <a:lnTo>
                    <a:pt x="15527211" y="371627"/>
                  </a:lnTo>
                  <a:lnTo>
                    <a:pt x="15519057" y="352780"/>
                  </a:lnTo>
                  <a:lnTo>
                    <a:pt x="15516289" y="326910"/>
                  </a:lnTo>
                  <a:lnTo>
                    <a:pt x="15521737" y="293497"/>
                  </a:lnTo>
                  <a:lnTo>
                    <a:pt x="15539428" y="271297"/>
                  </a:lnTo>
                  <a:lnTo>
                    <a:pt x="15571369" y="258965"/>
                  </a:lnTo>
                  <a:lnTo>
                    <a:pt x="15619527" y="255143"/>
                  </a:lnTo>
                  <a:lnTo>
                    <a:pt x="15619527" y="231762"/>
                  </a:lnTo>
                  <a:lnTo>
                    <a:pt x="15565019" y="234010"/>
                  </a:lnTo>
                  <a:lnTo>
                    <a:pt x="15523071" y="237845"/>
                  </a:lnTo>
                  <a:lnTo>
                    <a:pt x="15467622" y="251701"/>
                  </a:lnTo>
                  <a:lnTo>
                    <a:pt x="15426639" y="284251"/>
                  </a:lnTo>
                  <a:lnTo>
                    <a:pt x="15412835" y="333692"/>
                  </a:lnTo>
                  <a:lnTo>
                    <a:pt x="15420213" y="371449"/>
                  </a:lnTo>
                  <a:lnTo>
                    <a:pt x="15441524" y="399669"/>
                  </a:lnTo>
                  <a:lnTo>
                    <a:pt x="15475534" y="417347"/>
                  </a:lnTo>
                  <a:lnTo>
                    <a:pt x="15521000" y="423468"/>
                  </a:lnTo>
                  <a:lnTo>
                    <a:pt x="15558542" y="419354"/>
                  </a:lnTo>
                  <a:lnTo>
                    <a:pt x="15587764" y="406501"/>
                  </a:lnTo>
                  <a:lnTo>
                    <a:pt x="15606916" y="387070"/>
                  </a:lnTo>
                  <a:lnTo>
                    <a:pt x="15609773" y="384175"/>
                  </a:lnTo>
                  <a:lnTo>
                    <a:pt x="15625750" y="351637"/>
                  </a:lnTo>
                  <a:lnTo>
                    <a:pt x="15625750" y="414629"/>
                  </a:lnTo>
                  <a:lnTo>
                    <a:pt x="15722219" y="414629"/>
                  </a:lnTo>
                  <a:lnTo>
                    <a:pt x="15722219" y="351637"/>
                  </a:lnTo>
                  <a:lnTo>
                    <a:pt x="15722219" y="255143"/>
                  </a:lnTo>
                  <a:lnTo>
                    <a:pt x="15722219" y="226364"/>
                  </a:lnTo>
                  <a:close/>
                </a:path>
                <a:path w="17122140" h="717550">
                  <a:moveTo>
                    <a:pt x="15882341" y="482"/>
                  </a:moveTo>
                  <a:lnTo>
                    <a:pt x="15779801" y="482"/>
                  </a:lnTo>
                  <a:lnTo>
                    <a:pt x="15779801" y="414616"/>
                  </a:lnTo>
                  <a:lnTo>
                    <a:pt x="15882341" y="414616"/>
                  </a:lnTo>
                  <a:lnTo>
                    <a:pt x="15882341" y="482"/>
                  </a:lnTo>
                  <a:close/>
                </a:path>
                <a:path w="17122140" h="717550">
                  <a:moveTo>
                    <a:pt x="16265995" y="112115"/>
                  </a:moveTo>
                  <a:lnTo>
                    <a:pt x="16163392" y="112115"/>
                  </a:lnTo>
                  <a:lnTo>
                    <a:pt x="16163392" y="257784"/>
                  </a:lnTo>
                  <a:lnTo>
                    <a:pt x="16162439" y="289140"/>
                  </a:lnTo>
                  <a:lnTo>
                    <a:pt x="16154070" y="336435"/>
                  </a:lnTo>
                  <a:lnTo>
                    <a:pt x="16125152" y="376643"/>
                  </a:lnTo>
                  <a:lnTo>
                    <a:pt x="16097072" y="385064"/>
                  </a:lnTo>
                  <a:lnTo>
                    <a:pt x="16086570" y="383717"/>
                  </a:lnTo>
                  <a:lnTo>
                    <a:pt x="16058541" y="356743"/>
                  </a:lnTo>
                  <a:lnTo>
                    <a:pt x="16053969" y="307086"/>
                  </a:lnTo>
                  <a:lnTo>
                    <a:pt x="16053969" y="112115"/>
                  </a:lnTo>
                  <a:lnTo>
                    <a:pt x="15951315" y="112115"/>
                  </a:lnTo>
                  <a:lnTo>
                    <a:pt x="15951315" y="304444"/>
                  </a:lnTo>
                  <a:lnTo>
                    <a:pt x="15952013" y="327723"/>
                  </a:lnTo>
                  <a:lnTo>
                    <a:pt x="15965018" y="375551"/>
                  </a:lnTo>
                  <a:lnTo>
                    <a:pt x="16002445" y="410095"/>
                  </a:lnTo>
                  <a:lnTo>
                    <a:pt x="16061360" y="422046"/>
                  </a:lnTo>
                  <a:lnTo>
                    <a:pt x="16086798" y="419963"/>
                  </a:lnTo>
                  <a:lnTo>
                    <a:pt x="16129089" y="403275"/>
                  </a:lnTo>
                  <a:lnTo>
                    <a:pt x="16160522" y="366420"/>
                  </a:lnTo>
                  <a:lnTo>
                    <a:pt x="16170898" y="334467"/>
                  </a:lnTo>
                  <a:lnTo>
                    <a:pt x="16170898" y="414629"/>
                  </a:lnTo>
                  <a:lnTo>
                    <a:pt x="16265995" y="414629"/>
                  </a:lnTo>
                  <a:lnTo>
                    <a:pt x="16265995" y="112115"/>
                  </a:lnTo>
                  <a:close/>
                </a:path>
                <a:path w="17122140" h="717550">
                  <a:moveTo>
                    <a:pt x="16346412" y="515327"/>
                  </a:moveTo>
                  <a:lnTo>
                    <a:pt x="16144748" y="515327"/>
                  </a:lnTo>
                  <a:lnTo>
                    <a:pt x="16144748" y="716978"/>
                  </a:lnTo>
                  <a:lnTo>
                    <a:pt x="16346412" y="716978"/>
                  </a:lnTo>
                  <a:lnTo>
                    <a:pt x="16346412" y="515327"/>
                  </a:lnTo>
                  <a:close/>
                </a:path>
                <a:path w="17122140" h="717550">
                  <a:moveTo>
                    <a:pt x="16617849" y="222275"/>
                  </a:moveTo>
                  <a:lnTo>
                    <a:pt x="16610940" y="182448"/>
                  </a:lnTo>
                  <a:lnTo>
                    <a:pt x="16562121" y="125349"/>
                  </a:lnTo>
                  <a:lnTo>
                    <a:pt x="16522637" y="109969"/>
                  </a:lnTo>
                  <a:lnTo>
                    <a:pt x="16474720" y="104635"/>
                  </a:lnTo>
                  <a:lnTo>
                    <a:pt x="16427272" y="109486"/>
                  </a:lnTo>
                  <a:lnTo>
                    <a:pt x="16387204" y="123723"/>
                  </a:lnTo>
                  <a:lnTo>
                    <a:pt x="16355073" y="146799"/>
                  </a:lnTo>
                  <a:lnTo>
                    <a:pt x="16331438" y="178219"/>
                  </a:lnTo>
                  <a:lnTo>
                    <a:pt x="16316859" y="217449"/>
                  </a:lnTo>
                  <a:lnTo>
                    <a:pt x="16311868" y="263969"/>
                  </a:lnTo>
                  <a:lnTo>
                    <a:pt x="16316808" y="310578"/>
                  </a:lnTo>
                  <a:lnTo>
                    <a:pt x="16331375" y="349618"/>
                  </a:lnTo>
                  <a:lnTo>
                    <a:pt x="16355136" y="380707"/>
                  </a:lnTo>
                  <a:lnTo>
                    <a:pt x="16387687" y="403415"/>
                  </a:lnTo>
                  <a:lnTo>
                    <a:pt x="16428631" y="417334"/>
                  </a:lnTo>
                  <a:lnTo>
                    <a:pt x="16477552" y="422059"/>
                  </a:lnTo>
                  <a:lnTo>
                    <a:pt x="16532454" y="415315"/>
                  </a:lnTo>
                  <a:lnTo>
                    <a:pt x="16573716" y="395363"/>
                  </a:lnTo>
                  <a:lnTo>
                    <a:pt x="16600729" y="362585"/>
                  </a:lnTo>
                  <a:lnTo>
                    <a:pt x="16612883" y="317385"/>
                  </a:lnTo>
                  <a:lnTo>
                    <a:pt x="16572586" y="317385"/>
                  </a:lnTo>
                  <a:lnTo>
                    <a:pt x="16564242" y="347941"/>
                  </a:lnTo>
                  <a:lnTo>
                    <a:pt x="16547478" y="371716"/>
                  </a:lnTo>
                  <a:lnTo>
                    <a:pt x="16523945" y="387146"/>
                  </a:lnTo>
                  <a:lnTo>
                    <a:pt x="16495230" y="392645"/>
                  </a:lnTo>
                  <a:lnTo>
                    <a:pt x="16477818" y="390398"/>
                  </a:lnTo>
                  <a:lnTo>
                    <a:pt x="16438448" y="360375"/>
                  </a:lnTo>
                  <a:lnTo>
                    <a:pt x="16424123" y="320281"/>
                  </a:lnTo>
                  <a:lnTo>
                    <a:pt x="16419970" y="260629"/>
                  </a:lnTo>
                  <a:lnTo>
                    <a:pt x="16421672" y="224078"/>
                  </a:lnTo>
                  <a:lnTo>
                    <a:pt x="16433521" y="164922"/>
                  </a:lnTo>
                  <a:lnTo>
                    <a:pt x="16465233" y="133591"/>
                  </a:lnTo>
                  <a:lnTo>
                    <a:pt x="16474720" y="132562"/>
                  </a:lnTo>
                  <a:lnTo>
                    <a:pt x="16495040" y="137922"/>
                  </a:lnTo>
                  <a:lnTo>
                    <a:pt x="16509073" y="154343"/>
                  </a:lnTo>
                  <a:lnTo>
                    <a:pt x="16517188" y="182295"/>
                  </a:lnTo>
                  <a:lnTo>
                    <a:pt x="16519817" y="222275"/>
                  </a:lnTo>
                  <a:lnTo>
                    <a:pt x="16617849" y="222275"/>
                  </a:lnTo>
                  <a:close/>
                </a:path>
                <a:path w="17122140" h="717550">
                  <a:moveTo>
                    <a:pt x="16635464" y="515327"/>
                  </a:moveTo>
                  <a:lnTo>
                    <a:pt x="16474999" y="515327"/>
                  </a:lnTo>
                  <a:lnTo>
                    <a:pt x="16474999" y="675894"/>
                  </a:lnTo>
                  <a:lnTo>
                    <a:pt x="16635464" y="675894"/>
                  </a:lnTo>
                  <a:lnTo>
                    <a:pt x="16635464" y="515327"/>
                  </a:lnTo>
                  <a:close/>
                </a:path>
                <a:path w="17122140" h="717550">
                  <a:moveTo>
                    <a:pt x="16766312" y="112115"/>
                  </a:moveTo>
                  <a:lnTo>
                    <a:pt x="16663746" y="112115"/>
                  </a:lnTo>
                  <a:lnTo>
                    <a:pt x="16663746" y="414629"/>
                  </a:lnTo>
                  <a:lnTo>
                    <a:pt x="16766312" y="414629"/>
                  </a:lnTo>
                  <a:lnTo>
                    <a:pt x="16766312" y="112115"/>
                  </a:lnTo>
                  <a:close/>
                </a:path>
                <a:path w="17122140" h="717550">
                  <a:moveTo>
                    <a:pt x="16794569" y="0"/>
                  </a:moveTo>
                  <a:lnTo>
                    <a:pt x="16701338" y="0"/>
                  </a:lnTo>
                  <a:lnTo>
                    <a:pt x="16670871" y="85039"/>
                  </a:lnTo>
                  <a:lnTo>
                    <a:pt x="16730155" y="85039"/>
                  </a:lnTo>
                  <a:lnTo>
                    <a:pt x="16794569" y="0"/>
                  </a:lnTo>
                  <a:close/>
                </a:path>
                <a:path w="17122140" h="717550">
                  <a:moveTo>
                    <a:pt x="16892334" y="515327"/>
                  </a:moveTo>
                  <a:lnTo>
                    <a:pt x="16763886" y="515327"/>
                  </a:lnTo>
                  <a:lnTo>
                    <a:pt x="16763886" y="643686"/>
                  </a:lnTo>
                  <a:lnTo>
                    <a:pt x="16892334" y="643686"/>
                  </a:lnTo>
                  <a:lnTo>
                    <a:pt x="16892334" y="515327"/>
                  </a:lnTo>
                  <a:close/>
                </a:path>
                <a:path w="17122140" h="717550">
                  <a:moveTo>
                    <a:pt x="17121594" y="515327"/>
                  </a:moveTo>
                  <a:lnTo>
                    <a:pt x="17020744" y="515327"/>
                  </a:lnTo>
                  <a:lnTo>
                    <a:pt x="17020744" y="616165"/>
                  </a:lnTo>
                  <a:lnTo>
                    <a:pt x="17121594" y="616165"/>
                  </a:lnTo>
                  <a:lnTo>
                    <a:pt x="17121594" y="515327"/>
                  </a:lnTo>
                  <a:close/>
                </a:path>
                <a:path w="17122140" h="717550">
                  <a:moveTo>
                    <a:pt x="17121632" y="226364"/>
                  </a:moveTo>
                  <a:lnTo>
                    <a:pt x="17116590" y="175094"/>
                  </a:lnTo>
                  <a:lnTo>
                    <a:pt x="17084282" y="129273"/>
                  </a:lnTo>
                  <a:lnTo>
                    <a:pt x="17079291" y="125107"/>
                  </a:lnTo>
                  <a:lnTo>
                    <a:pt x="17051820" y="112966"/>
                  </a:lnTo>
                  <a:lnTo>
                    <a:pt x="17017188" y="105702"/>
                  </a:lnTo>
                  <a:lnTo>
                    <a:pt x="16975227" y="103276"/>
                  </a:lnTo>
                  <a:lnTo>
                    <a:pt x="16938270" y="105054"/>
                  </a:lnTo>
                  <a:lnTo>
                    <a:pt x="16880891" y="119126"/>
                  </a:lnTo>
                  <a:lnTo>
                    <a:pt x="16846919" y="145237"/>
                  </a:lnTo>
                  <a:lnTo>
                    <a:pt x="16828211" y="198297"/>
                  </a:lnTo>
                  <a:lnTo>
                    <a:pt x="16927284" y="198297"/>
                  </a:lnTo>
                  <a:lnTo>
                    <a:pt x="16930523" y="166154"/>
                  </a:lnTo>
                  <a:lnTo>
                    <a:pt x="16938752" y="144792"/>
                  </a:lnTo>
                  <a:lnTo>
                    <a:pt x="16952875" y="132930"/>
                  </a:lnTo>
                  <a:lnTo>
                    <a:pt x="16973779" y="129273"/>
                  </a:lnTo>
                  <a:lnTo>
                    <a:pt x="16994759" y="133032"/>
                  </a:lnTo>
                  <a:lnTo>
                    <a:pt x="17008742" y="144995"/>
                  </a:lnTo>
                  <a:lnTo>
                    <a:pt x="17016540" y="166179"/>
                  </a:lnTo>
                  <a:lnTo>
                    <a:pt x="17018966" y="197624"/>
                  </a:lnTo>
                  <a:lnTo>
                    <a:pt x="17018966" y="231762"/>
                  </a:lnTo>
                  <a:lnTo>
                    <a:pt x="17018966" y="255143"/>
                  </a:lnTo>
                  <a:lnTo>
                    <a:pt x="17017137" y="307822"/>
                  </a:lnTo>
                  <a:lnTo>
                    <a:pt x="17003141" y="360578"/>
                  </a:lnTo>
                  <a:lnTo>
                    <a:pt x="16958107" y="387070"/>
                  </a:lnTo>
                  <a:lnTo>
                    <a:pt x="16939857" y="383159"/>
                  </a:lnTo>
                  <a:lnTo>
                    <a:pt x="16926522" y="371627"/>
                  </a:lnTo>
                  <a:lnTo>
                    <a:pt x="16918331" y="352780"/>
                  </a:lnTo>
                  <a:lnTo>
                    <a:pt x="16915537" y="326910"/>
                  </a:lnTo>
                  <a:lnTo>
                    <a:pt x="16921036" y="293497"/>
                  </a:lnTo>
                  <a:lnTo>
                    <a:pt x="16938803" y="271297"/>
                  </a:lnTo>
                  <a:lnTo>
                    <a:pt x="16970794" y="258965"/>
                  </a:lnTo>
                  <a:lnTo>
                    <a:pt x="17018966" y="255143"/>
                  </a:lnTo>
                  <a:lnTo>
                    <a:pt x="17018966" y="231762"/>
                  </a:lnTo>
                  <a:lnTo>
                    <a:pt x="16964406" y="234010"/>
                  </a:lnTo>
                  <a:lnTo>
                    <a:pt x="16922484" y="237845"/>
                  </a:lnTo>
                  <a:lnTo>
                    <a:pt x="16867099" y="251701"/>
                  </a:lnTo>
                  <a:lnTo>
                    <a:pt x="16826129" y="284251"/>
                  </a:lnTo>
                  <a:lnTo>
                    <a:pt x="16812375" y="333692"/>
                  </a:lnTo>
                  <a:lnTo>
                    <a:pt x="16819741" y="371449"/>
                  </a:lnTo>
                  <a:lnTo>
                    <a:pt x="16841013" y="399669"/>
                  </a:lnTo>
                  <a:lnTo>
                    <a:pt x="16874986" y="417347"/>
                  </a:lnTo>
                  <a:lnTo>
                    <a:pt x="16920452" y="423468"/>
                  </a:lnTo>
                  <a:lnTo>
                    <a:pt x="16957980" y="419354"/>
                  </a:lnTo>
                  <a:lnTo>
                    <a:pt x="16987152" y="406501"/>
                  </a:lnTo>
                  <a:lnTo>
                    <a:pt x="17006304" y="387070"/>
                  </a:lnTo>
                  <a:lnTo>
                    <a:pt x="17009161" y="384175"/>
                  </a:lnTo>
                  <a:lnTo>
                    <a:pt x="17025163" y="351637"/>
                  </a:lnTo>
                  <a:lnTo>
                    <a:pt x="17025163" y="414629"/>
                  </a:lnTo>
                  <a:lnTo>
                    <a:pt x="17121632" y="414629"/>
                  </a:lnTo>
                  <a:lnTo>
                    <a:pt x="17121632" y="351637"/>
                  </a:lnTo>
                  <a:lnTo>
                    <a:pt x="17121632" y="255143"/>
                  </a:lnTo>
                  <a:lnTo>
                    <a:pt x="17121632" y="22636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6" name="object 6">
              <a:extLst>
                <a:ext uri="{FF2B5EF4-FFF2-40B4-BE49-F238E27FC236}">
                  <a16:creationId xmlns:a16="http://schemas.microsoft.com/office/drawing/2014/main" id="{944BB5B2-29F7-F6F8-ADD4-F235D0C17AC9}"/>
                </a:ext>
              </a:extLst>
            </p:cNvPr>
            <p:cNvSpPr/>
            <p:nvPr/>
          </p:nvSpPr>
          <p:spPr>
            <a:xfrm>
              <a:off x="16646718" y="1701204"/>
              <a:ext cx="362292" cy="157523"/>
            </a:xfrm>
            <a:prstGeom prst="rect">
              <a:avLst/>
            </a:prstGeom>
            <a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7" name="object 7">
              <a:extLst>
                <a:ext uri="{FF2B5EF4-FFF2-40B4-BE49-F238E27FC236}">
                  <a16:creationId xmlns:a16="http://schemas.microsoft.com/office/drawing/2014/main" id="{3CE946B5-F564-BEE6-DD71-FDC2EF509070}"/>
                </a:ext>
              </a:extLst>
            </p:cNvPr>
            <p:cNvSpPr/>
            <p:nvPr/>
          </p:nvSpPr>
          <p:spPr>
            <a:xfrm>
              <a:off x="17028067" y="1704450"/>
              <a:ext cx="117975" cy="154005"/>
            </a:xfrm>
            <a:prstGeom prst="rect">
              <a:avLst/>
            </a:prstGeom>
            <a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8" name="object 8">
              <a:extLst>
                <a:ext uri="{FF2B5EF4-FFF2-40B4-BE49-F238E27FC236}">
                  <a16:creationId xmlns:a16="http://schemas.microsoft.com/office/drawing/2014/main" id="{EEC5C432-4E99-3051-021E-4FF91A33C69E}"/>
                </a:ext>
              </a:extLst>
            </p:cNvPr>
            <p:cNvSpPr/>
            <p:nvPr/>
          </p:nvSpPr>
          <p:spPr>
            <a:xfrm>
              <a:off x="17168691" y="1700419"/>
              <a:ext cx="384239" cy="159031"/>
            </a:xfrm>
            <a:prstGeom prst="rect">
              <a:avLst/>
            </a:prstGeom>
            <a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</p:spTree>
    <p:extLst>
      <p:ext uri="{BB962C8B-B14F-4D97-AF65-F5344CB8AC3E}">
        <p14:creationId xmlns:p14="http://schemas.microsoft.com/office/powerpoint/2010/main" val="37008535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045B836D850C44E83DED09EF60F5B0B" ma:contentTypeVersion="18" ma:contentTypeDescription="Crear nuevo documento." ma:contentTypeScope="" ma:versionID="ba10f5df8b4d342d3f4e8cf6f8f0047a">
  <xsd:schema xmlns:xsd="http://www.w3.org/2001/XMLSchema" xmlns:xs="http://www.w3.org/2001/XMLSchema" xmlns:p="http://schemas.microsoft.com/office/2006/metadata/properties" xmlns:ns2="ac2c336f-7674-4c36-8b42-b30d81013a7c" xmlns:ns3="a6f56b96-aa27-44cf-a3fc-fc7b55979e25" targetNamespace="http://schemas.microsoft.com/office/2006/metadata/properties" ma:root="true" ma:fieldsID="4c9b865c749c816b9a2b69fe414b2de6" ns2:_="" ns3:_="">
    <xsd:import namespace="ac2c336f-7674-4c36-8b42-b30d81013a7c"/>
    <xsd:import namespace="a6f56b96-aa27-44cf-a3fc-fc7b55979e2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2c336f-7674-4c36-8b42-b30d81013a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9237aa08-41b6-4153-848a-241ffe7058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f56b96-aa27-44cf-a3fc-fc7b55979e2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b52368c-1c64-4728-8667-09de7c9f4b3e}" ma:internalName="TaxCatchAll" ma:showField="CatchAllData" ma:web="a6f56b96-aa27-44cf-a3fc-fc7b55979e2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c2c336f-7674-4c36-8b42-b30d81013a7c">
      <Terms xmlns="http://schemas.microsoft.com/office/infopath/2007/PartnerControls"/>
    </lcf76f155ced4ddcb4097134ff3c332f>
    <TaxCatchAll xmlns="a6f56b96-aa27-44cf-a3fc-fc7b55979e25" xsi:nil="true"/>
  </documentManagement>
</p:properties>
</file>

<file path=customXml/itemProps1.xml><?xml version="1.0" encoding="utf-8"?>
<ds:datastoreItem xmlns:ds="http://schemas.openxmlformats.org/officeDocument/2006/customXml" ds:itemID="{EEC2156F-0501-4D9F-9B9D-7372BBAB29E2}">
  <ds:schemaRefs>
    <ds:schemaRef ds:uri="a6f56b96-aa27-44cf-a3fc-fc7b55979e25"/>
    <ds:schemaRef ds:uri="ac2c336f-7674-4c36-8b42-b30d81013a7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C77F94C-FCD7-432D-BC76-D6452C8B5A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EE7D86-5168-4FDB-A45D-079AA7CBB359}">
  <ds:schemaRefs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ac2c336f-7674-4c36-8b42-b30d81013a7c"/>
    <ds:schemaRef ds:uri="a6f56b96-aa27-44cf-a3fc-fc7b55979e25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768</Words>
  <Application>Microsoft Office PowerPoint</Application>
  <PresentationFormat>Panorámica</PresentationFormat>
  <Paragraphs>65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Arial</vt:lpstr>
      <vt:lpstr>Courier New</vt:lpstr>
      <vt:lpstr>Helvetica</vt:lpstr>
      <vt:lpstr>Tema de Office</vt:lpstr>
      <vt:lpstr>Líneas de comunicación Concurso educación financiera ‘Y a mí qué el dinero’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Inés Amil Gil de Biedma</dc:creator>
  <cp:lastModifiedBy>María Luisa Guerrero</cp:lastModifiedBy>
  <cp:revision>1</cp:revision>
  <dcterms:created xsi:type="dcterms:W3CDTF">2025-01-20T12:20:34Z</dcterms:created>
  <dcterms:modified xsi:type="dcterms:W3CDTF">2025-01-31T10:51:42Z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0x0101005045B836D850C44E83DED09EF60F5B0B</vt:lpwstr>
  </property>
  <property fmtid="{D5CDD505-2E9C-101B-9397-08002B2CF9AE}" pid="3" name="MediaServiceImageTags">
    <vt:lpwstr/>
  </property>
</Properties>
</file>